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1" r:id="rId5"/>
    <p:sldMasterId id="2147483673" r:id="rId6"/>
    <p:sldMasterId id="2147483675" r:id="rId7"/>
  </p:sldMasterIdLst>
  <p:notesMasterIdLst>
    <p:notesMasterId r:id="rId47"/>
  </p:notesMasterIdLst>
  <p:handoutMasterIdLst>
    <p:handoutMasterId r:id="rId48"/>
  </p:handoutMasterIdLst>
  <p:sldIdLst>
    <p:sldId id="287" r:id="rId8"/>
    <p:sldId id="289" r:id="rId9"/>
    <p:sldId id="290" r:id="rId10"/>
    <p:sldId id="291" r:id="rId11"/>
    <p:sldId id="292" r:id="rId12"/>
    <p:sldId id="383" r:id="rId13"/>
    <p:sldId id="293" r:id="rId14"/>
    <p:sldId id="294" r:id="rId15"/>
    <p:sldId id="296" r:id="rId16"/>
    <p:sldId id="297" r:id="rId17"/>
    <p:sldId id="384" r:id="rId18"/>
    <p:sldId id="298" r:id="rId19"/>
    <p:sldId id="316" r:id="rId20"/>
    <p:sldId id="299" r:id="rId21"/>
    <p:sldId id="300" r:id="rId22"/>
    <p:sldId id="312" r:id="rId23"/>
    <p:sldId id="313" r:id="rId24"/>
    <p:sldId id="301" r:id="rId25"/>
    <p:sldId id="302" r:id="rId26"/>
    <p:sldId id="305" r:id="rId27"/>
    <p:sldId id="303" r:id="rId28"/>
    <p:sldId id="304" r:id="rId29"/>
    <p:sldId id="306" r:id="rId30"/>
    <p:sldId id="307" r:id="rId31"/>
    <p:sldId id="308" r:id="rId32"/>
    <p:sldId id="309" r:id="rId33"/>
    <p:sldId id="412" r:id="rId34"/>
    <p:sldId id="413" r:id="rId35"/>
    <p:sldId id="406" r:id="rId36"/>
    <p:sldId id="407" r:id="rId37"/>
    <p:sldId id="408" r:id="rId38"/>
    <p:sldId id="409" r:id="rId39"/>
    <p:sldId id="404" r:id="rId40"/>
    <p:sldId id="389" r:id="rId41"/>
    <p:sldId id="410" r:id="rId42"/>
    <p:sldId id="411" r:id="rId43"/>
    <p:sldId id="396" r:id="rId44"/>
    <p:sldId id="399" r:id="rId45"/>
    <p:sldId id="392" r:id="rId46"/>
  </p:sldIdLst>
  <p:sldSz cx="12192000" cy="6858000"/>
  <p:notesSz cx="9144000" cy="6858000"/>
  <p:defaultTextStyle>
    <a:defPPr>
      <a:defRPr lang="it-IT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432" userDrawn="1">
          <p15:clr>
            <a:srgbClr val="A4A3A4"/>
          </p15:clr>
        </p15:guide>
        <p15:guide id="2" pos="5461" userDrawn="1">
          <p15:clr>
            <a:srgbClr val="A4A3A4"/>
          </p15:clr>
        </p15:guide>
        <p15:guide id="3" pos="385" userDrawn="1">
          <p15:clr>
            <a:srgbClr val="A4A3A4"/>
          </p15:clr>
        </p15:guide>
        <p15:guide id="4" pos="1803" userDrawn="1">
          <p15:clr>
            <a:srgbClr val="A4A3A4"/>
          </p15:clr>
        </p15:guide>
        <p15:guide id="5" pos="2669" userDrawn="1">
          <p15:clr>
            <a:srgbClr val="A4A3A4"/>
          </p15:clr>
        </p15:guide>
        <p15:guide id="6" pos="3784" userDrawn="1">
          <p15:clr>
            <a:srgbClr val="A4A3A4"/>
          </p15:clr>
        </p15:guide>
        <p15:guide id="7" pos="4723" userDrawn="1">
          <p15:clr>
            <a:srgbClr val="A4A3A4"/>
          </p15:clr>
        </p15:guide>
        <p15:guide id="8" pos="2085" userDrawn="1">
          <p15:clr>
            <a:srgbClr val="A4A3A4"/>
          </p15:clr>
        </p15:guide>
        <p15:guide id="9" pos="228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3231E"/>
    <a:srgbClr val="B1452E"/>
    <a:srgbClr val="6E6E6E"/>
    <a:srgbClr val="9533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385" autoAdjust="0"/>
    <p:restoredTop sz="94451" autoAdjust="0"/>
  </p:normalViewPr>
  <p:slideViewPr>
    <p:cSldViewPr snapToObjects="1" showGuides="1">
      <p:cViewPr varScale="1">
        <p:scale>
          <a:sx n="60" d="100"/>
          <a:sy n="60" d="100"/>
        </p:scale>
        <p:origin x="1044" y="72"/>
      </p:cViewPr>
      <p:guideLst>
        <p:guide orient="horz" pos="1432"/>
        <p:guide pos="5461"/>
        <p:guide pos="385"/>
        <p:guide pos="1803"/>
        <p:guide pos="2669"/>
        <p:guide pos="3784"/>
        <p:guide pos="4723"/>
        <p:guide pos="2085"/>
        <p:guide pos="228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slide" Target="slides/slide32.xml"/><Relationship Id="rId3" Type="http://schemas.openxmlformats.org/officeDocument/2006/relationships/customXml" Target="../customXml/item3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42" Type="http://schemas.openxmlformats.org/officeDocument/2006/relationships/slide" Target="slides/slide35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7" Type="http://schemas.openxmlformats.org/officeDocument/2006/relationships/slideMaster" Target="slideMasters/slideMaster3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46" Type="http://schemas.openxmlformats.org/officeDocument/2006/relationships/slide" Target="slides/slide39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41" Type="http://schemas.openxmlformats.org/officeDocument/2006/relationships/slide" Target="slides/slide34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40" Type="http://schemas.openxmlformats.org/officeDocument/2006/relationships/slide" Target="slides/slide33.xml"/><Relationship Id="rId45" Type="http://schemas.openxmlformats.org/officeDocument/2006/relationships/slide" Target="slides/slide38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49" Type="http://schemas.openxmlformats.org/officeDocument/2006/relationships/presProps" Target="presProp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4" Type="http://schemas.openxmlformats.org/officeDocument/2006/relationships/slide" Target="slides/slide37.xml"/><Relationship Id="rId52" Type="http://schemas.openxmlformats.org/officeDocument/2006/relationships/tableStyles" Target="tableStyles.xml"/><Relationship Id="rId4" Type="http://schemas.openxmlformats.org/officeDocument/2006/relationships/customXml" Target="../customXml/item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slide" Target="slides/slide36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1.xml"/><Relationship Id="rId51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 dirty="0"/>
          </a:p>
        </p:txBody>
      </p:sp>
      <p:sp>
        <p:nvSpPr>
          <p:cNvPr id="3" name="Segnaposto data 2"/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2692D5-9EBB-E847-9931-EF6E16186753}" type="datetime1">
              <a:rPr lang="it-IT" smtClean="0"/>
              <a:pPr/>
              <a:t>16/02/2022</a:t>
            </a:fld>
            <a:endParaRPr lang="it-IT" dirty="0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 dirty="0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7C75B5-60F1-6445-AB72-1F30929110D1}" type="slidenum">
              <a:rPr lang="it-IT" smtClean="0"/>
              <a:pPr/>
              <a:t>‹#›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63164651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 dirty="0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EF2FB9-173A-6946-9410-B0C04CCFFB3C}" type="datetime1">
              <a:rPr lang="it-IT" smtClean="0"/>
              <a:pPr/>
              <a:t>16/02/2022</a:t>
            </a:fld>
            <a:endParaRPr lang="it-IT" dirty="0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 dirty="0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 dirty="0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CBB44B-55DC-D44A-B854-7BA97431354A}" type="slidenum">
              <a:rPr lang="it-IT" smtClean="0"/>
              <a:pPr/>
              <a:t>‹#›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578207178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BB44B-55DC-D44A-B854-7BA97431354A}" type="slidenum">
              <a:rPr lang="it-IT" smtClean="0"/>
              <a:pPr/>
              <a:t>1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2552040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287588" y="514350"/>
            <a:ext cx="4572000" cy="257175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156C5-F3C1-4D89-8A97-796637F1E21B}" type="slidenum">
              <a:rPr lang="it-IT" smtClean="0">
                <a:solidFill>
                  <a:prstClr val="black"/>
                </a:solidFill>
              </a:rPr>
              <a:pPr/>
              <a:t>2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36410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287588" y="514350"/>
            <a:ext cx="4572000" cy="257175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156C5-F3C1-4D89-8A97-796637F1E21B}" type="slidenum">
              <a:rPr lang="it-IT" smtClean="0">
                <a:solidFill>
                  <a:prstClr val="black"/>
                </a:solidFill>
              </a:rPr>
              <a:pPr/>
              <a:t>3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36410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287588" y="514350"/>
            <a:ext cx="4572000" cy="257175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156C5-F3C1-4D89-8A97-796637F1E21B}" type="slidenum">
              <a:rPr lang="it-IT" smtClean="0">
                <a:solidFill>
                  <a:prstClr val="black"/>
                </a:solidFill>
              </a:rPr>
              <a:pPr/>
              <a:t>4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36410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287588" y="514350"/>
            <a:ext cx="4572000" cy="257175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156C5-F3C1-4D89-8A97-796637F1E21B}" type="slidenum">
              <a:rPr lang="it-IT" smtClean="0">
                <a:solidFill>
                  <a:prstClr val="black"/>
                </a:solidFill>
              </a:rPr>
              <a:pPr/>
              <a:t>5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36410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CBB44B-55DC-D44A-B854-7BA97431354A}" type="slidenum">
              <a:rPr lang="it-IT" smtClean="0"/>
              <a:pPr/>
              <a:t>6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6190319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287588" y="514350"/>
            <a:ext cx="4572000" cy="257175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156C5-F3C1-4D89-8A97-796637F1E21B}" type="slidenum">
              <a:rPr lang="it-IT" smtClean="0">
                <a:solidFill>
                  <a:prstClr val="black"/>
                </a:solidFill>
              </a:rPr>
              <a:pPr/>
              <a:t>7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36410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287588" y="514350"/>
            <a:ext cx="4572000" cy="257175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156C5-F3C1-4D89-8A97-796637F1E21B}" type="slidenum">
              <a:rPr lang="it-IT" smtClean="0">
                <a:solidFill>
                  <a:prstClr val="black"/>
                </a:solidFill>
              </a:rPr>
              <a:pPr/>
              <a:t>8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36410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287588" y="514350"/>
            <a:ext cx="4572000" cy="257175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156C5-F3C1-4D89-8A97-796637F1E21B}" type="slidenum">
              <a:rPr lang="it-IT" smtClean="0">
                <a:solidFill>
                  <a:prstClr val="black"/>
                </a:solidFill>
              </a:rPr>
              <a:pPr/>
              <a:t>9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36410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287588" y="514350"/>
            <a:ext cx="4572000" cy="257175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156C5-F3C1-4D89-8A97-796637F1E21B}" type="slidenum">
              <a:rPr lang="it-IT" smtClean="0">
                <a:solidFill>
                  <a:prstClr val="black"/>
                </a:solidFill>
              </a:rPr>
              <a:pPr/>
              <a:t>10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36410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CBB44B-55DC-D44A-B854-7BA97431354A}" type="slidenum">
              <a:rPr lang="it-IT" smtClean="0"/>
              <a:pPr/>
              <a:t>11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4871758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287588" y="514350"/>
            <a:ext cx="4572000" cy="257175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156C5-F3C1-4D89-8A97-796637F1E21B}" type="slidenum">
              <a:rPr lang="it-IT" smtClean="0">
                <a:solidFill>
                  <a:prstClr val="black"/>
                </a:solidFill>
              </a:rPr>
              <a:pPr/>
              <a:t>12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36410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CBB44B-55DC-D44A-B854-7BA97431354A}" type="slidenum">
              <a:rPr lang="it-IT" smtClean="0"/>
              <a:pPr/>
              <a:t>13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3619372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287588" y="514350"/>
            <a:ext cx="4572000" cy="257175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156C5-F3C1-4D89-8A97-796637F1E21B}" type="slidenum">
              <a:rPr lang="it-IT" smtClean="0">
                <a:solidFill>
                  <a:prstClr val="black"/>
                </a:solidFill>
              </a:rPr>
              <a:pPr/>
              <a:t>14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36410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287588" y="514350"/>
            <a:ext cx="4572000" cy="257175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156C5-F3C1-4D89-8A97-796637F1E21B}" type="slidenum">
              <a:rPr lang="it-IT" smtClean="0">
                <a:solidFill>
                  <a:prstClr val="black"/>
                </a:solidFill>
              </a:rPr>
              <a:pPr/>
              <a:t>15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36410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287588" y="514350"/>
            <a:ext cx="4572000" cy="257175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156C5-F3C1-4D89-8A97-796637F1E21B}" type="slidenum">
              <a:rPr lang="it-IT" smtClean="0">
                <a:solidFill>
                  <a:prstClr val="black"/>
                </a:solidFill>
              </a:rPr>
              <a:pPr/>
              <a:t>16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25523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BB44B-55DC-D44A-B854-7BA97431354A}" type="slidenum">
              <a:rPr lang="it-IT" smtClean="0"/>
              <a:pPr/>
              <a:t>17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11629568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287588" y="514350"/>
            <a:ext cx="4572000" cy="257175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156C5-F3C1-4D89-8A97-796637F1E21B}" type="slidenum">
              <a:rPr lang="it-IT" smtClean="0">
                <a:solidFill>
                  <a:prstClr val="black"/>
                </a:solidFill>
              </a:rPr>
              <a:pPr/>
              <a:t>18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364105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287588" y="514350"/>
            <a:ext cx="4572000" cy="257175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156C5-F3C1-4D89-8A97-796637F1E21B}" type="slidenum">
              <a:rPr lang="it-IT" smtClean="0">
                <a:solidFill>
                  <a:prstClr val="black"/>
                </a:solidFill>
              </a:rPr>
              <a:pPr/>
              <a:t>19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364105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287588" y="514350"/>
            <a:ext cx="4572000" cy="257175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156C5-F3C1-4D89-8A97-796637F1E21B}" type="slidenum">
              <a:rPr lang="it-IT" smtClean="0">
                <a:solidFill>
                  <a:prstClr val="black"/>
                </a:solidFill>
              </a:rPr>
              <a:pPr/>
              <a:t>20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364105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287588" y="514350"/>
            <a:ext cx="4572000" cy="257175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156C5-F3C1-4D89-8A97-796637F1E21B}" type="slidenum">
              <a:rPr lang="it-IT" smtClean="0">
                <a:solidFill>
                  <a:prstClr val="black"/>
                </a:solidFill>
              </a:rPr>
              <a:pPr/>
              <a:t>21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364105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287588" y="514350"/>
            <a:ext cx="4572000" cy="257175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156C5-F3C1-4D89-8A97-796637F1E21B}" type="slidenum">
              <a:rPr lang="it-IT" smtClean="0">
                <a:solidFill>
                  <a:prstClr val="black"/>
                </a:solidFill>
              </a:rPr>
              <a:pPr/>
              <a:t>22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364105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287588" y="514350"/>
            <a:ext cx="4572000" cy="257175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156C5-F3C1-4D89-8A97-796637F1E21B}" type="slidenum">
              <a:rPr lang="it-IT" smtClean="0">
                <a:solidFill>
                  <a:prstClr val="black"/>
                </a:solidFill>
              </a:rPr>
              <a:pPr/>
              <a:t>23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364105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287588" y="514350"/>
            <a:ext cx="4572000" cy="257175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156C5-F3C1-4D89-8A97-796637F1E21B}" type="slidenum">
              <a:rPr lang="it-IT" smtClean="0">
                <a:solidFill>
                  <a:prstClr val="black"/>
                </a:solidFill>
              </a:rPr>
              <a:pPr/>
              <a:t>24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364105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287588" y="514350"/>
            <a:ext cx="4572000" cy="257175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156C5-F3C1-4D89-8A97-796637F1E21B}" type="slidenum">
              <a:rPr lang="it-IT" smtClean="0">
                <a:solidFill>
                  <a:prstClr val="black"/>
                </a:solidFill>
              </a:rPr>
              <a:pPr/>
              <a:t>25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364105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287588" y="514350"/>
            <a:ext cx="4572000" cy="257175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156C5-F3C1-4D89-8A97-796637F1E21B}" type="slidenum">
              <a:rPr lang="it-IT" smtClean="0">
                <a:solidFill>
                  <a:prstClr val="black"/>
                </a:solidFill>
              </a:rPr>
              <a:pPr/>
              <a:t>26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364105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287588" y="514350"/>
            <a:ext cx="4572000" cy="257175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156C5-F3C1-4D89-8A97-796637F1E21B}" type="slidenum">
              <a:rPr lang="it-IT" smtClean="0">
                <a:solidFill>
                  <a:prstClr val="black"/>
                </a:solidFill>
              </a:rPr>
              <a:pPr/>
              <a:t>27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520477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CBB44B-55DC-D44A-B854-7BA97431354A}" type="slidenum">
              <a:rPr lang="it-IT" smtClean="0"/>
              <a:pPr/>
              <a:t>28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54676375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6EDDCE-EE65-6D48-ACA2-30328AA80092}" type="slidenum">
              <a:rPr lang="it-IT" smtClean="0"/>
              <a:pPr/>
              <a:t>29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35308459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6EDDCE-EE65-6D48-ACA2-30328AA80092}" type="slidenum">
              <a:rPr lang="it-IT" smtClean="0"/>
              <a:pPr/>
              <a:t>30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64941164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intestazione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6EDDCE-EE65-6D48-ACA2-30328AA80092}" type="slidenum">
              <a:rPr lang="it-IT" smtClean="0"/>
              <a:pPr/>
              <a:t>31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82324055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intestazione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6EDDCE-EE65-6D48-ACA2-30328AA80092}" type="slidenum">
              <a:rPr lang="it-IT" smtClean="0"/>
              <a:pPr/>
              <a:t>32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41593378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intestazione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6EDDCE-EE65-6D48-ACA2-30328AA80092}" type="slidenum">
              <a:rPr lang="it-IT" smtClean="0"/>
              <a:pPr/>
              <a:t>33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76023144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intestazione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6EDDCE-EE65-6D48-ACA2-30328AA80092}" type="slidenum">
              <a:rPr lang="it-IT" smtClean="0"/>
              <a:pPr/>
              <a:t>34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57853333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6EDDCE-EE65-6D48-ACA2-30328AA80092}" type="slidenum">
              <a:rPr lang="it-IT" smtClean="0"/>
              <a:pPr/>
              <a:t>35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90959815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intestazione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6EDDCE-EE65-6D48-ACA2-30328AA80092}" type="slidenum">
              <a:rPr lang="it-IT" smtClean="0"/>
              <a:pPr/>
              <a:t>36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50377944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intestazione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6EDDCE-EE65-6D48-ACA2-30328AA80092}" type="slidenum">
              <a:rPr lang="it-IT" smtClean="0"/>
              <a:pPr/>
              <a:t>37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22024685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intestazione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6EDDCE-EE65-6D48-ACA2-30328AA80092}" type="slidenum">
              <a:rPr lang="it-IT" smtClean="0"/>
              <a:pPr/>
              <a:t>38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41506537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intestazione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6EDDCE-EE65-6D48-ACA2-30328AA80092}" type="slidenum">
              <a:rPr lang="it-IT" smtClean="0"/>
              <a:pPr/>
              <a:t>39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423559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tito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egnaposto testo 9"/>
          <p:cNvSpPr>
            <a:spLocks noGrp="1"/>
          </p:cNvSpPr>
          <p:nvPr>
            <p:ph type="body" sz="quarter" idx="20" hasCustomPrompt="1"/>
          </p:nvPr>
        </p:nvSpPr>
        <p:spPr>
          <a:xfrm>
            <a:off x="2817286" y="5918040"/>
            <a:ext cx="9374716" cy="345600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457189" marR="0" indent="-457189" algn="l" defTabSz="609585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067"/>
            </a:lvl1pPr>
          </a:lstStyle>
          <a:p>
            <a:pPr marL="457189" marR="0" lvl="0" indent="-457189" algn="l" defTabSz="609585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noProof="0" dirty="0"/>
              <a:t>Contains confidential proprietary and trade secrets information of CNH Industrial. Any use of this work without express written consent is strictly prohibited.</a:t>
            </a:r>
          </a:p>
          <a:p>
            <a:pPr lvl="0"/>
            <a:endParaRPr lang="en-US" noProof="0" dirty="0"/>
          </a:p>
        </p:txBody>
      </p:sp>
      <p:sp>
        <p:nvSpPr>
          <p:cNvPr id="28" name="Segnaposto testo 14"/>
          <p:cNvSpPr>
            <a:spLocks noGrp="1"/>
          </p:cNvSpPr>
          <p:nvPr>
            <p:ph type="body" sz="quarter" idx="17" hasCustomPrompt="1"/>
          </p:nvPr>
        </p:nvSpPr>
        <p:spPr>
          <a:xfrm>
            <a:off x="2816555" y="5656163"/>
            <a:ext cx="4600245" cy="248920"/>
          </a:xfrm>
          <a:prstGeom prst="rect">
            <a:avLst/>
          </a:prstGeom>
        </p:spPr>
        <p:txBody>
          <a:bodyPr vert="horz" lIns="0" tIns="0" rIns="0" bIns="0"/>
          <a:lstStyle>
            <a:lvl1pPr>
              <a:defRPr sz="1600">
                <a:solidFill>
                  <a:srgbClr val="6E6E6E"/>
                </a:solidFill>
              </a:defRPr>
            </a:lvl1pPr>
          </a:lstStyle>
          <a:p>
            <a:r>
              <a:rPr lang="en-US" sz="1600" noProof="0" dirty="0">
                <a:solidFill>
                  <a:srgbClr val="6E6E6E"/>
                </a:solidFill>
                <a:latin typeface="Arial"/>
                <a:cs typeface="Arial"/>
              </a:rPr>
              <a:t>October 25th, 2013</a:t>
            </a:r>
          </a:p>
        </p:txBody>
      </p:sp>
      <p:sp>
        <p:nvSpPr>
          <p:cNvPr id="29" name="Titolo 1"/>
          <p:cNvSpPr>
            <a:spLocks noGrp="1"/>
          </p:cNvSpPr>
          <p:nvPr>
            <p:ph type="ctrTitle" hasCustomPrompt="1"/>
          </p:nvPr>
        </p:nvSpPr>
        <p:spPr>
          <a:xfrm>
            <a:off x="2816555" y="2294992"/>
            <a:ext cx="8944075" cy="615552"/>
          </a:xfrm>
          <a:prstGeom prst="rect">
            <a:avLst/>
          </a:prstGeom>
        </p:spPr>
        <p:txBody>
          <a:bodyPr lIns="0" bIns="0"/>
          <a:lstStyle>
            <a:lvl1pPr>
              <a:defRPr>
                <a:solidFill>
                  <a:srgbClr val="C3231E"/>
                </a:solidFill>
              </a:defRPr>
            </a:lvl1pPr>
          </a:lstStyle>
          <a:p>
            <a:r>
              <a:rPr lang="en-US" noProof="0" dirty="0"/>
              <a:t>Presentation title</a:t>
            </a:r>
          </a:p>
        </p:txBody>
      </p:sp>
      <p:sp>
        <p:nvSpPr>
          <p:cNvPr id="30" name="Sottotitolo 2"/>
          <p:cNvSpPr>
            <a:spLocks noGrp="1"/>
          </p:cNvSpPr>
          <p:nvPr>
            <p:ph type="subTitle" idx="1" hasCustomPrompt="1"/>
          </p:nvPr>
        </p:nvSpPr>
        <p:spPr>
          <a:xfrm>
            <a:off x="2816555" y="2930058"/>
            <a:ext cx="8534400" cy="345637"/>
          </a:xfrm>
          <a:prstGeom prst="rect">
            <a:avLst/>
          </a:prstGeom>
        </p:spPr>
        <p:txBody>
          <a:bodyPr lIns="0" rIns="0" bIns="0" anchor="t"/>
          <a:lstStyle>
            <a:lvl1pPr marL="0" indent="0" algn="l">
              <a:buNone/>
              <a:defRPr baseline="0">
                <a:solidFill>
                  <a:srgbClr val="6E6E6E"/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 dirty="0"/>
              <a:t>Possible subtitle of the presentation</a:t>
            </a:r>
          </a:p>
        </p:txBody>
      </p:sp>
      <p:sp>
        <p:nvSpPr>
          <p:cNvPr id="31" name="Segnaposto testo 14"/>
          <p:cNvSpPr>
            <a:spLocks noGrp="1"/>
          </p:cNvSpPr>
          <p:nvPr>
            <p:ph type="body" sz="quarter" idx="13" hasCustomPrompt="1"/>
          </p:nvPr>
        </p:nvSpPr>
        <p:spPr>
          <a:xfrm>
            <a:off x="2816555" y="4725144"/>
            <a:ext cx="3149600" cy="457200"/>
          </a:xfrm>
          <a:prstGeom prst="rect">
            <a:avLst/>
          </a:prstGeom>
        </p:spPr>
        <p:txBody>
          <a:bodyPr vert="horz" lIns="0" tIns="0" rIns="0" bIns="0"/>
          <a:lstStyle>
            <a:lvl1pPr>
              <a:defRPr sz="2133">
                <a:solidFill>
                  <a:srgbClr val="6E6E6E"/>
                </a:solidFill>
              </a:defRPr>
            </a:lvl1pPr>
          </a:lstStyle>
          <a:p>
            <a:pPr lvl="0"/>
            <a:r>
              <a:rPr lang="en-US" noProof="0" dirty="0"/>
              <a:t>Name and title </a:t>
            </a:r>
          </a:p>
        </p:txBody>
      </p:sp>
      <p:sp>
        <p:nvSpPr>
          <p:cNvPr id="32" name="Segnaposto testo 7"/>
          <p:cNvSpPr>
            <a:spLocks noGrp="1"/>
          </p:cNvSpPr>
          <p:nvPr>
            <p:ph type="body" sz="quarter" idx="14" hasCustomPrompt="1"/>
          </p:nvPr>
        </p:nvSpPr>
        <p:spPr>
          <a:xfrm>
            <a:off x="2817284" y="5311358"/>
            <a:ext cx="2317749" cy="344805"/>
          </a:xfrm>
          <a:prstGeom prst="rect">
            <a:avLst/>
          </a:prstGeom>
        </p:spPr>
        <p:txBody>
          <a:bodyPr vert="horz" lIns="0" rIns="0"/>
          <a:lstStyle>
            <a:lvl1pPr>
              <a:defRPr>
                <a:solidFill>
                  <a:srgbClr val="C3231E"/>
                </a:solidFill>
              </a:defRPr>
            </a:lvl1pPr>
            <a:lvl2pPr>
              <a:defRPr>
                <a:solidFill>
                  <a:srgbClr val="C3231E"/>
                </a:solidFill>
              </a:defRPr>
            </a:lvl2pPr>
            <a:lvl3pPr>
              <a:defRPr>
                <a:solidFill>
                  <a:srgbClr val="C3231E"/>
                </a:solidFill>
              </a:defRPr>
            </a:lvl3pPr>
            <a:lvl4pPr>
              <a:defRPr>
                <a:solidFill>
                  <a:srgbClr val="C3231E"/>
                </a:solidFill>
              </a:defRPr>
            </a:lvl4pPr>
            <a:lvl5pPr>
              <a:defRPr>
                <a:solidFill>
                  <a:srgbClr val="C3231E"/>
                </a:solidFill>
              </a:defRPr>
            </a:lvl5pPr>
          </a:lstStyle>
          <a:p>
            <a:pPr lvl="0"/>
            <a:r>
              <a:rPr lang="en-US" noProof="0" dirty="0"/>
              <a:t>City, Nation</a:t>
            </a:r>
          </a:p>
        </p:txBody>
      </p:sp>
    </p:spTree>
    <p:extLst>
      <p:ext uri="{BB962C8B-B14F-4D97-AF65-F5344CB8AC3E}">
        <p14:creationId xmlns:p14="http://schemas.microsoft.com/office/powerpoint/2010/main" val="15471798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DIVIDER_Ba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11184565" y="6324480"/>
            <a:ext cx="609600" cy="3456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lvl1pPr algn="l">
              <a:defRPr sz="120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fld id="{04F2263D-2B56-3241-AE08-5B72161B433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0128724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ext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olo 1"/>
          <p:cNvSpPr>
            <a:spLocks noGrp="1"/>
          </p:cNvSpPr>
          <p:nvPr>
            <p:ph type="title" hasCustomPrompt="1"/>
          </p:nvPr>
        </p:nvSpPr>
        <p:spPr>
          <a:xfrm>
            <a:off x="609600" y="140291"/>
            <a:ext cx="11055019" cy="42358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defRPr sz="2933" b="1" baseline="0"/>
            </a:lvl1pPr>
          </a:lstStyle>
          <a:p>
            <a:r>
              <a:rPr lang="en-US" noProof="0" dirty="0"/>
              <a:t>Title lorem ipsum dolor sit </a:t>
            </a:r>
            <a:r>
              <a:rPr lang="en-US" noProof="0" dirty="0" err="1"/>
              <a:t>amet</a:t>
            </a:r>
            <a:endParaRPr lang="en-US" noProof="0" dirty="0"/>
          </a:p>
        </p:txBody>
      </p:sp>
      <p:cxnSp>
        <p:nvCxnSpPr>
          <p:cNvPr id="15" name="Connettore 1 14"/>
          <p:cNvCxnSpPr/>
          <p:nvPr userDrawn="1"/>
        </p:nvCxnSpPr>
        <p:spPr>
          <a:xfrm>
            <a:off x="0" y="936091"/>
            <a:ext cx="1919552" cy="0"/>
          </a:xfrm>
          <a:prstGeom prst="line">
            <a:avLst/>
          </a:prstGeom>
          <a:ln w="3175" cap="flat" cmpd="sng" algn="ctr">
            <a:solidFill>
              <a:srgbClr val="C3231E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Segnaposto testo 4"/>
          <p:cNvSpPr>
            <a:spLocks noGrp="1"/>
          </p:cNvSpPr>
          <p:nvPr>
            <p:ph type="body" sz="quarter" idx="11" hasCustomPrompt="1"/>
          </p:nvPr>
        </p:nvSpPr>
        <p:spPr>
          <a:xfrm>
            <a:off x="609600" y="563878"/>
            <a:ext cx="11055019" cy="344804"/>
          </a:xfrm>
          <a:prstGeom prst="rect">
            <a:avLst/>
          </a:prstGeom>
        </p:spPr>
        <p:txBody>
          <a:bodyPr vert="horz" lIns="0" tIns="0" rIns="0" bIns="0"/>
          <a:lstStyle>
            <a:lvl1pPr marL="0" indent="0">
              <a:buNone/>
              <a:defRPr sz="2133">
                <a:solidFill>
                  <a:srgbClr val="6E6E6E"/>
                </a:solidFill>
              </a:defRPr>
            </a:lvl1pPr>
          </a:lstStyle>
          <a:p>
            <a:pPr lvl="0"/>
            <a:r>
              <a:rPr lang="en-US" noProof="0" dirty="0"/>
              <a:t>Subtitle lorem ipsum dolor sit </a:t>
            </a:r>
            <a:r>
              <a:rPr lang="en-US" noProof="0" dirty="0" err="1"/>
              <a:t>amet</a:t>
            </a:r>
            <a:endParaRPr lang="en-US" noProof="0" dirty="0"/>
          </a:p>
        </p:txBody>
      </p:sp>
      <p:sp>
        <p:nvSpPr>
          <p:cNvPr id="13" name="Segnaposto contenuto 2"/>
          <p:cNvSpPr>
            <a:spLocks noGrp="1"/>
          </p:cNvSpPr>
          <p:nvPr>
            <p:ph idx="12" hasCustomPrompt="1"/>
          </p:nvPr>
        </p:nvSpPr>
        <p:spPr>
          <a:xfrm>
            <a:off x="609600" y="1600201"/>
            <a:ext cx="5390389" cy="4525963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380990" indent="-380990">
              <a:buFont typeface="Wingdings" charset="2"/>
              <a:buChar char="§"/>
              <a:defRPr sz="2400">
                <a:solidFill>
                  <a:srgbClr val="000000"/>
                </a:solidFill>
              </a:defRPr>
            </a:lvl1pPr>
            <a:lvl2pPr marL="990575" indent="-380990">
              <a:buSzPct val="120000"/>
              <a:buFont typeface="Arial"/>
              <a:buChar char="•"/>
              <a:defRPr sz="2133">
                <a:solidFill>
                  <a:srgbClr val="000000"/>
                </a:solidFill>
              </a:defRPr>
            </a:lvl2pPr>
            <a:lvl3pPr marL="1600160" indent="-380990">
              <a:buSzPct val="80000"/>
              <a:buFont typeface="Wingdings" charset="2"/>
              <a:buChar char="ü"/>
              <a:defRPr sz="1867">
                <a:solidFill>
                  <a:srgbClr val="000000"/>
                </a:solidFill>
              </a:defRPr>
            </a:lvl3pPr>
            <a:lvl4pPr marL="2057349" indent="-228594">
              <a:buSzPct val="80000"/>
              <a:buFont typeface="Courier New"/>
              <a:buChar char="o"/>
              <a:defRPr sz="1600">
                <a:solidFill>
                  <a:srgbClr val="000000"/>
                </a:solidFill>
              </a:defRPr>
            </a:lvl4pPr>
            <a:lvl5pPr marL="2666933" indent="-228594">
              <a:buSzPct val="80000"/>
              <a:buFont typeface="Wingdings" charset="2"/>
              <a:buChar char="²"/>
              <a:defRPr sz="1600">
                <a:solidFill>
                  <a:srgbClr val="000000"/>
                </a:solidFill>
              </a:defRPr>
            </a:lvl5pPr>
          </a:lstStyle>
          <a:p>
            <a:pPr lvl="0"/>
            <a:r>
              <a:rPr lang="en-US" noProof="0" dirty="0"/>
              <a:t>Text lorem ipsum dolor sit </a:t>
            </a:r>
            <a:r>
              <a:rPr lang="en-US" noProof="0" dirty="0" err="1"/>
              <a:t>amet</a:t>
            </a:r>
            <a:r>
              <a:rPr lang="en-US" noProof="0" dirty="0"/>
              <a:t>, </a:t>
            </a:r>
            <a:r>
              <a:rPr lang="en-US" noProof="0" dirty="0" err="1"/>
              <a:t>consectetuer</a:t>
            </a:r>
            <a:r>
              <a:rPr lang="en-US" noProof="0" dirty="0"/>
              <a:t> </a:t>
            </a:r>
            <a:r>
              <a:rPr lang="en-US" noProof="0" dirty="0" err="1"/>
              <a:t>adipscing</a:t>
            </a:r>
            <a:r>
              <a:rPr lang="en-US" noProof="0" dirty="0"/>
              <a:t> </a:t>
            </a:r>
            <a:r>
              <a:rPr lang="en-US" noProof="0" dirty="0" err="1"/>
              <a:t>elit</a:t>
            </a:r>
            <a:endParaRPr lang="en-US" noProof="0" dirty="0"/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8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11184565" y="6324480"/>
            <a:ext cx="609600" cy="3456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lvl1pPr algn="l">
              <a:defRPr sz="120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fld id="{04F2263D-2B56-3241-AE08-5B72161B4332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0" name="Segnaposto contenuto 2"/>
          <p:cNvSpPr>
            <a:spLocks noGrp="1"/>
          </p:cNvSpPr>
          <p:nvPr>
            <p:ph idx="14" hasCustomPrompt="1"/>
          </p:nvPr>
        </p:nvSpPr>
        <p:spPr>
          <a:xfrm>
            <a:off x="6242756" y="1600201"/>
            <a:ext cx="5390389" cy="4525963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380990" indent="-380990">
              <a:buFont typeface="Wingdings" charset="2"/>
              <a:buChar char="§"/>
              <a:defRPr sz="2400">
                <a:solidFill>
                  <a:srgbClr val="000000"/>
                </a:solidFill>
              </a:defRPr>
            </a:lvl1pPr>
            <a:lvl2pPr marL="990575" indent="-380990">
              <a:buSzPct val="120000"/>
              <a:buFont typeface="Arial"/>
              <a:buChar char="•"/>
              <a:defRPr sz="2133">
                <a:solidFill>
                  <a:srgbClr val="000000"/>
                </a:solidFill>
              </a:defRPr>
            </a:lvl2pPr>
            <a:lvl3pPr marL="1600160" indent="-380990">
              <a:buSzPct val="80000"/>
              <a:buFont typeface="Wingdings" charset="2"/>
              <a:buChar char="ü"/>
              <a:defRPr sz="1867">
                <a:solidFill>
                  <a:srgbClr val="000000"/>
                </a:solidFill>
              </a:defRPr>
            </a:lvl3pPr>
            <a:lvl4pPr marL="2057349" indent="-228594">
              <a:buSzPct val="80000"/>
              <a:buFont typeface="Courier New"/>
              <a:buChar char="o"/>
              <a:defRPr sz="1600">
                <a:solidFill>
                  <a:srgbClr val="000000"/>
                </a:solidFill>
              </a:defRPr>
            </a:lvl4pPr>
            <a:lvl5pPr marL="2666933" indent="-228594">
              <a:buSzPct val="80000"/>
              <a:buFont typeface="Wingdings" charset="2"/>
              <a:buChar char="²"/>
              <a:defRPr sz="1600">
                <a:solidFill>
                  <a:srgbClr val="000000"/>
                </a:solidFill>
              </a:defRPr>
            </a:lvl5pPr>
          </a:lstStyle>
          <a:p>
            <a:pPr lvl="0"/>
            <a:r>
              <a:rPr lang="en-US" noProof="0" dirty="0"/>
              <a:t>Text lorem ipsum dolor sit </a:t>
            </a:r>
            <a:r>
              <a:rPr lang="en-US" noProof="0" dirty="0" err="1"/>
              <a:t>amet</a:t>
            </a:r>
            <a:r>
              <a:rPr lang="en-US" noProof="0" dirty="0"/>
              <a:t>, </a:t>
            </a:r>
            <a:r>
              <a:rPr lang="en-US" noProof="0" dirty="0" err="1"/>
              <a:t>consectetuer</a:t>
            </a:r>
            <a:r>
              <a:rPr lang="en-US" noProof="0" dirty="0"/>
              <a:t> </a:t>
            </a:r>
            <a:r>
              <a:rPr lang="en-US" noProof="0" dirty="0" err="1"/>
              <a:t>adipscing</a:t>
            </a:r>
            <a:r>
              <a:rPr lang="en-US" noProof="0" dirty="0"/>
              <a:t> </a:t>
            </a:r>
            <a:r>
              <a:rPr lang="en-US" noProof="0" dirty="0" err="1"/>
              <a:t>elit</a:t>
            </a:r>
            <a:endParaRPr lang="en-US" noProof="0" dirty="0"/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761326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Tex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Connettore 1 13"/>
          <p:cNvCxnSpPr/>
          <p:nvPr userDrawn="1"/>
        </p:nvCxnSpPr>
        <p:spPr>
          <a:xfrm>
            <a:off x="0" y="936091"/>
            <a:ext cx="1919552" cy="0"/>
          </a:xfrm>
          <a:prstGeom prst="line">
            <a:avLst/>
          </a:prstGeom>
          <a:ln w="3175" cap="flat" cmpd="sng" algn="ctr">
            <a:solidFill>
              <a:srgbClr val="C3231E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11184565" y="6324480"/>
            <a:ext cx="609600" cy="3456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lvl1pPr algn="l">
              <a:defRPr sz="120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fld id="{04F2263D-2B56-3241-AE08-5B72161B4332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8" name="Segnaposto contenuto 2"/>
          <p:cNvSpPr>
            <a:spLocks noGrp="1"/>
          </p:cNvSpPr>
          <p:nvPr>
            <p:ph idx="12" hasCustomPrompt="1"/>
          </p:nvPr>
        </p:nvSpPr>
        <p:spPr>
          <a:xfrm>
            <a:off x="609600" y="1600201"/>
            <a:ext cx="11054400" cy="4525963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380990" indent="-380990">
              <a:buFont typeface="Wingdings" charset="2"/>
              <a:buChar char="§"/>
              <a:defRPr sz="2400">
                <a:solidFill>
                  <a:srgbClr val="000000"/>
                </a:solidFill>
              </a:defRPr>
            </a:lvl1pPr>
            <a:lvl2pPr marL="990575" indent="-380990">
              <a:buSzPct val="120000"/>
              <a:buFont typeface="Arial"/>
              <a:buChar char="•"/>
              <a:defRPr sz="2133">
                <a:solidFill>
                  <a:srgbClr val="000000"/>
                </a:solidFill>
              </a:defRPr>
            </a:lvl2pPr>
            <a:lvl3pPr marL="1600160" indent="-380990">
              <a:buSzPct val="80000"/>
              <a:buFont typeface="Wingdings" charset="2"/>
              <a:buChar char="ü"/>
              <a:defRPr sz="1867">
                <a:solidFill>
                  <a:srgbClr val="000000"/>
                </a:solidFill>
              </a:defRPr>
            </a:lvl3pPr>
            <a:lvl4pPr marL="2057349" indent="-228594">
              <a:buSzPct val="80000"/>
              <a:buFont typeface="Courier New"/>
              <a:buChar char="o"/>
              <a:defRPr sz="1600">
                <a:solidFill>
                  <a:srgbClr val="000000"/>
                </a:solidFill>
              </a:defRPr>
            </a:lvl4pPr>
            <a:lvl5pPr marL="2666933" indent="-228594">
              <a:buSzPct val="80000"/>
              <a:buFont typeface="Wingdings" charset="2"/>
              <a:buChar char="²"/>
              <a:defRPr sz="1600">
                <a:solidFill>
                  <a:srgbClr val="000000"/>
                </a:solidFill>
              </a:defRPr>
            </a:lvl5pPr>
          </a:lstStyle>
          <a:p>
            <a:pPr lvl="0"/>
            <a:r>
              <a:rPr lang="en-US" noProof="0" dirty="0"/>
              <a:t>Text lorem ipsum dolor sit </a:t>
            </a:r>
            <a:r>
              <a:rPr lang="en-US" noProof="0" dirty="0" err="1"/>
              <a:t>amet</a:t>
            </a:r>
            <a:r>
              <a:rPr lang="en-US" noProof="0" dirty="0"/>
              <a:t>, </a:t>
            </a:r>
            <a:r>
              <a:rPr lang="en-US" noProof="0" dirty="0" err="1"/>
              <a:t>consectetuer</a:t>
            </a:r>
            <a:r>
              <a:rPr lang="en-US" noProof="0" dirty="0"/>
              <a:t> </a:t>
            </a:r>
            <a:r>
              <a:rPr lang="en-US" noProof="0" dirty="0" err="1"/>
              <a:t>adipscing</a:t>
            </a:r>
            <a:r>
              <a:rPr lang="en-US" noProof="0" dirty="0"/>
              <a:t> </a:t>
            </a:r>
            <a:r>
              <a:rPr lang="en-US" noProof="0" dirty="0" err="1"/>
              <a:t>elit</a:t>
            </a:r>
            <a:endParaRPr lang="en-US" noProof="0" dirty="0"/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9" name="Titolo 1"/>
          <p:cNvSpPr>
            <a:spLocks noGrp="1"/>
          </p:cNvSpPr>
          <p:nvPr>
            <p:ph type="title" hasCustomPrompt="1"/>
          </p:nvPr>
        </p:nvSpPr>
        <p:spPr>
          <a:xfrm>
            <a:off x="609600" y="140291"/>
            <a:ext cx="11055019" cy="42358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defRPr sz="2933" b="1" baseline="0"/>
            </a:lvl1pPr>
          </a:lstStyle>
          <a:p>
            <a:r>
              <a:rPr lang="en-US" noProof="0" dirty="0"/>
              <a:t>Title lorem ipsum dolor sit </a:t>
            </a:r>
            <a:r>
              <a:rPr lang="en-US" noProof="0" dirty="0" err="1"/>
              <a:t>amet</a:t>
            </a:r>
            <a:endParaRPr lang="en-US" noProof="0" dirty="0"/>
          </a:p>
        </p:txBody>
      </p:sp>
      <p:sp>
        <p:nvSpPr>
          <p:cNvPr id="10" name="Segnaposto testo 4"/>
          <p:cNvSpPr>
            <a:spLocks noGrp="1"/>
          </p:cNvSpPr>
          <p:nvPr>
            <p:ph type="body" sz="quarter" idx="11" hasCustomPrompt="1"/>
          </p:nvPr>
        </p:nvSpPr>
        <p:spPr>
          <a:xfrm>
            <a:off x="609600" y="563878"/>
            <a:ext cx="11055019" cy="344804"/>
          </a:xfrm>
          <a:prstGeom prst="rect">
            <a:avLst/>
          </a:prstGeom>
        </p:spPr>
        <p:txBody>
          <a:bodyPr vert="horz" lIns="0" tIns="0" rIns="0" bIns="0"/>
          <a:lstStyle>
            <a:lvl1pPr marL="0" indent="0">
              <a:buNone/>
              <a:defRPr sz="2133">
                <a:solidFill>
                  <a:srgbClr val="6E6E6E"/>
                </a:solidFill>
              </a:defRPr>
            </a:lvl1pPr>
          </a:lstStyle>
          <a:p>
            <a:pPr lvl="0"/>
            <a:r>
              <a:rPr lang="en-US" noProof="0" dirty="0"/>
              <a:t>Subtitle lorem ipsum dolor sit </a:t>
            </a:r>
            <a:r>
              <a:rPr lang="en-US" noProof="0" dirty="0" err="1"/>
              <a:t>amet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9430682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ly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Connettore 1 12"/>
          <p:cNvCxnSpPr/>
          <p:nvPr userDrawn="1"/>
        </p:nvCxnSpPr>
        <p:spPr>
          <a:xfrm>
            <a:off x="0" y="936091"/>
            <a:ext cx="1919552" cy="0"/>
          </a:xfrm>
          <a:prstGeom prst="line">
            <a:avLst/>
          </a:prstGeom>
          <a:ln w="3175" cap="flat" cmpd="sng" algn="ctr">
            <a:solidFill>
              <a:srgbClr val="C3231E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11184565" y="6324480"/>
            <a:ext cx="609600" cy="3456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lvl1pPr algn="l">
              <a:defRPr sz="120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fld id="{04F2263D-2B56-3241-AE08-5B72161B4332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7" name="Titolo 1"/>
          <p:cNvSpPr>
            <a:spLocks noGrp="1"/>
          </p:cNvSpPr>
          <p:nvPr>
            <p:ph type="title" hasCustomPrompt="1"/>
          </p:nvPr>
        </p:nvSpPr>
        <p:spPr>
          <a:xfrm>
            <a:off x="609600" y="140291"/>
            <a:ext cx="11055019" cy="42358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defRPr sz="2933" b="1" baseline="0"/>
            </a:lvl1pPr>
          </a:lstStyle>
          <a:p>
            <a:r>
              <a:rPr lang="en-US" noProof="0" dirty="0"/>
              <a:t>Title lorem ipsum dolor sit </a:t>
            </a:r>
            <a:r>
              <a:rPr lang="en-US" noProof="0" dirty="0" err="1"/>
              <a:t>amet</a:t>
            </a:r>
            <a:endParaRPr lang="en-US" noProof="0" dirty="0"/>
          </a:p>
        </p:txBody>
      </p:sp>
      <p:sp>
        <p:nvSpPr>
          <p:cNvPr id="8" name="Segnaposto testo 4"/>
          <p:cNvSpPr>
            <a:spLocks noGrp="1"/>
          </p:cNvSpPr>
          <p:nvPr>
            <p:ph type="body" sz="quarter" idx="11" hasCustomPrompt="1"/>
          </p:nvPr>
        </p:nvSpPr>
        <p:spPr>
          <a:xfrm>
            <a:off x="609600" y="563878"/>
            <a:ext cx="11055019" cy="344804"/>
          </a:xfrm>
          <a:prstGeom prst="rect">
            <a:avLst/>
          </a:prstGeom>
        </p:spPr>
        <p:txBody>
          <a:bodyPr vert="horz" lIns="0" tIns="0" rIns="0" bIns="0"/>
          <a:lstStyle>
            <a:lvl1pPr marL="0" indent="0">
              <a:buNone/>
              <a:defRPr sz="2133">
                <a:solidFill>
                  <a:srgbClr val="6E6E6E"/>
                </a:solidFill>
              </a:defRPr>
            </a:lvl1pPr>
          </a:lstStyle>
          <a:p>
            <a:pPr lvl="0"/>
            <a:r>
              <a:rPr lang="en-US" noProof="0" dirty="0"/>
              <a:t>Subtitle lorem ipsum dolor sit </a:t>
            </a:r>
            <a:r>
              <a:rPr lang="en-US" noProof="0" dirty="0" err="1"/>
              <a:t>amet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1431384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Whit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11184565" y="6324480"/>
            <a:ext cx="609600" cy="3456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lvl1pPr algn="l">
              <a:defRPr sz="120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fld id="{04F2263D-2B56-3241-AE08-5B72161B433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1783853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testo 3"/>
          <p:cNvSpPr>
            <a:spLocks noGrp="1"/>
          </p:cNvSpPr>
          <p:nvPr>
            <p:ph type="body" sz="half" idx="2" hasCustomPrompt="1"/>
          </p:nvPr>
        </p:nvSpPr>
        <p:spPr>
          <a:xfrm>
            <a:off x="609603" y="1600201"/>
            <a:ext cx="4673597" cy="4525964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noProof="0" dirty="0"/>
              <a:t>Text </a:t>
            </a:r>
            <a:r>
              <a:rPr lang="en-US" noProof="0" dirty="0" err="1"/>
              <a:t>text</a:t>
            </a:r>
            <a:endParaRPr lang="en-US" noProof="0" dirty="0"/>
          </a:p>
        </p:txBody>
      </p:sp>
      <p:cxnSp>
        <p:nvCxnSpPr>
          <p:cNvPr id="13" name="Connettore 1 12"/>
          <p:cNvCxnSpPr/>
          <p:nvPr userDrawn="1"/>
        </p:nvCxnSpPr>
        <p:spPr>
          <a:xfrm>
            <a:off x="0" y="936091"/>
            <a:ext cx="1919552" cy="0"/>
          </a:xfrm>
          <a:prstGeom prst="line">
            <a:avLst/>
          </a:prstGeom>
          <a:ln w="3175" cap="flat" cmpd="sng" algn="ctr">
            <a:solidFill>
              <a:srgbClr val="C3231E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11184565" y="6324480"/>
            <a:ext cx="609600" cy="3456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lvl1pPr algn="l">
              <a:defRPr sz="120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fld id="{04F2263D-2B56-3241-AE08-5B72161B4332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1" name="Segnaposto contenuto 2"/>
          <p:cNvSpPr>
            <a:spLocks noGrp="1"/>
          </p:cNvSpPr>
          <p:nvPr>
            <p:ph idx="14" hasCustomPrompt="1"/>
          </p:nvPr>
        </p:nvSpPr>
        <p:spPr>
          <a:xfrm>
            <a:off x="5519938" y="1600201"/>
            <a:ext cx="6113209" cy="4525963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380990" indent="-380990">
              <a:buFont typeface="Wingdings" charset="2"/>
              <a:buChar char="§"/>
              <a:defRPr sz="2400">
                <a:solidFill>
                  <a:srgbClr val="000000"/>
                </a:solidFill>
              </a:defRPr>
            </a:lvl1pPr>
            <a:lvl2pPr marL="990575" indent="-380990">
              <a:buSzPct val="120000"/>
              <a:buFont typeface="Arial"/>
              <a:buChar char="•"/>
              <a:defRPr sz="2133">
                <a:solidFill>
                  <a:srgbClr val="000000"/>
                </a:solidFill>
              </a:defRPr>
            </a:lvl2pPr>
            <a:lvl3pPr marL="1600160" indent="-380990">
              <a:buSzPct val="80000"/>
              <a:buFont typeface="Wingdings" charset="2"/>
              <a:buChar char="ü"/>
              <a:defRPr sz="1867">
                <a:solidFill>
                  <a:srgbClr val="000000"/>
                </a:solidFill>
              </a:defRPr>
            </a:lvl3pPr>
            <a:lvl4pPr marL="2057349" indent="-228594">
              <a:buSzPct val="80000"/>
              <a:buFont typeface="Courier New"/>
              <a:buChar char="o"/>
              <a:defRPr sz="1600">
                <a:solidFill>
                  <a:srgbClr val="000000"/>
                </a:solidFill>
              </a:defRPr>
            </a:lvl4pPr>
            <a:lvl5pPr marL="2666933" indent="-228594">
              <a:buSzPct val="80000"/>
              <a:buFont typeface="Wingdings" charset="2"/>
              <a:buChar char="²"/>
              <a:defRPr sz="1600">
                <a:solidFill>
                  <a:srgbClr val="000000"/>
                </a:solidFill>
              </a:defRPr>
            </a:lvl5pPr>
          </a:lstStyle>
          <a:p>
            <a:pPr lvl="0"/>
            <a:r>
              <a:rPr lang="en-US" noProof="0" dirty="0"/>
              <a:t>Text lorem ipsum dolor sit </a:t>
            </a:r>
            <a:r>
              <a:rPr lang="en-US" noProof="0" dirty="0" err="1"/>
              <a:t>amet</a:t>
            </a:r>
            <a:r>
              <a:rPr lang="en-US" noProof="0" dirty="0"/>
              <a:t>, </a:t>
            </a:r>
            <a:r>
              <a:rPr lang="en-US" noProof="0" dirty="0" err="1"/>
              <a:t>consectetuer</a:t>
            </a:r>
            <a:r>
              <a:rPr lang="en-US" noProof="0" dirty="0"/>
              <a:t> </a:t>
            </a:r>
            <a:r>
              <a:rPr lang="en-US" noProof="0" dirty="0" err="1"/>
              <a:t>adipscing</a:t>
            </a:r>
            <a:r>
              <a:rPr lang="en-US" noProof="0" dirty="0"/>
              <a:t> </a:t>
            </a:r>
            <a:r>
              <a:rPr lang="en-US" noProof="0" dirty="0" err="1"/>
              <a:t>elit</a:t>
            </a:r>
            <a:endParaRPr lang="en-US" noProof="0" dirty="0"/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12" name="Titolo 1"/>
          <p:cNvSpPr>
            <a:spLocks noGrp="1"/>
          </p:cNvSpPr>
          <p:nvPr>
            <p:ph type="title" hasCustomPrompt="1"/>
          </p:nvPr>
        </p:nvSpPr>
        <p:spPr>
          <a:xfrm>
            <a:off x="609600" y="140291"/>
            <a:ext cx="11055019" cy="42358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defRPr sz="2933" b="1" baseline="0"/>
            </a:lvl1pPr>
          </a:lstStyle>
          <a:p>
            <a:r>
              <a:rPr lang="en-US" noProof="0" dirty="0"/>
              <a:t>Title lorem ipsum dolor sit </a:t>
            </a:r>
            <a:r>
              <a:rPr lang="en-US" noProof="0" dirty="0" err="1"/>
              <a:t>amet</a:t>
            </a:r>
            <a:endParaRPr lang="en-US" noProof="0" dirty="0"/>
          </a:p>
        </p:txBody>
      </p:sp>
      <p:sp>
        <p:nvSpPr>
          <p:cNvPr id="15" name="Segnaposto testo 4"/>
          <p:cNvSpPr>
            <a:spLocks noGrp="1"/>
          </p:cNvSpPr>
          <p:nvPr>
            <p:ph type="body" sz="quarter" idx="11" hasCustomPrompt="1"/>
          </p:nvPr>
        </p:nvSpPr>
        <p:spPr>
          <a:xfrm>
            <a:off x="609600" y="563878"/>
            <a:ext cx="11055019" cy="344804"/>
          </a:xfrm>
          <a:prstGeom prst="rect">
            <a:avLst/>
          </a:prstGeom>
        </p:spPr>
        <p:txBody>
          <a:bodyPr vert="horz" lIns="0" tIns="0" rIns="0" bIns="0"/>
          <a:lstStyle>
            <a:lvl1pPr marL="0" indent="0">
              <a:buNone/>
              <a:defRPr sz="2133">
                <a:solidFill>
                  <a:srgbClr val="6E6E6E"/>
                </a:solidFill>
              </a:defRPr>
            </a:lvl1pPr>
          </a:lstStyle>
          <a:p>
            <a:pPr lvl="0"/>
            <a:r>
              <a:rPr lang="en-US" noProof="0" dirty="0"/>
              <a:t>Subtitle lorem ipsum dolor sit </a:t>
            </a:r>
            <a:r>
              <a:rPr lang="en-US" noProof="0" dirty="0" err="1"/>
              <a:t>amet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8322930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testo verticale 2"/>
          <p:cNvSpPr>
            <a:spLocks noGrp="1"/>
          </p:cNvSpPr>
          <p:nvPr>
            <p:ph type="body" orient="vert" idx="1" hasCustomPrompt="1"/>
          </p:nvPr>
        </p:nvSpPr>
        <p:spPr>
          <a:xfrm flipV="1">
            <a:off x="609600" y="1600201"/>
            <a:ext cx="11205699" cy="4525963"/>
          </a:xfrm>
          <a:prstGeom prst="rect">
            <a:avLst/>
          </a:prstGeom>
        </p:spPr>
        <p:txBody>
          <a:bodyPr vert="eaVert" lIns="0" tIns="0" rIns="0" bIns="0"/>
          <a:lstStyle>
            <a:lvl1pPr marL="457189" indent="-457189">
              <a:buFont typeface="Wingdings" charset="2"/>
              <a:buChar char="§"/>
              <a:defRPr sz="2400" baseline="0">
                <a:solidFill>
                  <a:srgbClr val="000000"/>
                </a:solidFill>
              </a:defRPr>
            </a:lvl1pPr>
            <a:lvl2pPr marL="990575" indent="-380990">
              <a:buSzPct val="120000"/>
              <a:buFont typeface="Arial"/>
              <a:buChar char="•"/>
              <a:defRPr sz="2133">
                <a:solidFill>
                  <a:srgbClr val="000000"/>
                </a:solidFill>
              </a:defRPr>
            </a:lvl2pPr>
            <a:lvl3pPr marL="1600160" indent="-380990">
              <a:buSzPct val="80000"/>
              <a:buFont typeface="Wingdings" charset="2"/>
              <a:buChar char="ü"/>
              <a:defRPr sz="1867">
                <a:solidFill>
                  <a:srgbClr val="000000"/>
                </a:solidFill>
              </a:defRPr>
            </a:lvl3pPr>
            <a:lvl4pPr marL="2209745" indent="-380990">
              <a:buSzPct val="80000"/>
              <a:buFont typeface="Courier New"/>
              <a:buChar char="o"/>
              <a:defRPr sz="1600">
                <a:solidFill>
                  <a:srgbClr val="000000"/>
                </a:solidFill>
              </a:defRPr>
            </a:lvl4pPr>
            <a:lvl5pPr marL="2819330" indent="-380990">
              <a:buSzPct val="80000"/>
              <a:buFont typeface="Wingdings" charset="2"/>
              <a:buChar char="²"/>
              <a:defRPr sz="1600">
                <a:solidFill>
                  <a:srgbClr val="000000"/>
                </a:solidFill>
              </a:defRPr>
            </a:lvl5pPr>
          </a:lstStyle>
          <a:p>
            <a:pPr lvl="0"/>
            <a:r>
              <a:rPr lang="en-US" noProof="0" dirty="0"/>
              <a:t>Text Lorem ipsum dolor sit </a:t>
            </a:r>
            <a:r>
              <a:rPr lang="en-US" noProof="0" dirty="0" err="1"/>
              <a:t>amet</a:t>
            </a:r>
            <a:r>
              <a:rPr lang="en-US" noProof="0" dirty="0"/>
              <a:t>, </a:t>
            </a:r>
            <a:r>
              <a:rPr lang="en-US" noProof="0" dirty="0" err="1"/>
              <a:t>consectetuer</a:t>
            </a:r>
            <a:r>
              <a:rPr lang="en-US" noProof="0" dirty="0"/>
              <a:t> </a:t>
            </a:r>
            <a:r>
              <a:rPr lang="en-US" noProof="0" dirty="0" err="1"/>
              <a:t>adipiscing</a:t>
            </a:r>
            <a:r>
              <a:rPr lang="en-US" noProof="0" dirty="0"/>
              <a:t> </a:t>
            </a:r>
            <a:r>
              <a:rPr lang="en-US" noProof="0" dirty="0" err="1"/>
              <a:t>elit</a:t>
            </a:r>
            <a:endParaRPr lang="en-US" noProof="0" dirty="0"/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cxnSp>
        <p:nvCxnSpPr>
          <p:cNvPr id="14" name="Connettore 1 13"/>
          <p:cNvCxnSpPr/>
          <p:nvPr userDrawn="1"/>
        </p:nvCxnSpPr>
        <p:spPr>
          <a:xfrm>
            <a:off x="0" y="936091"/>
            <a:ext cx="1919552" cy="0"/>
          </a:xfrm>
          <a:prstGeom prst="line">
            <a:avLst/>
          </a:prstGeom>
          <a:ln w="3175" cap="flat" cmpd="sng" algn="ctr">
            <a:solidFill>
              <a:srgbClr val="C3231E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11184565" y="6324480"/>
            <a:ext cx="609600" cy="3456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lvl1pPr algn="l">
              <a:defRPr sz="120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fld id="{04F2263D-2B56-3241-AE08-5B72161B4332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8" name="Titolo 1"/>
          <p:cNvSpPr>
            <a:spLocks noGrp="1"/>
          </p:cNvSpPr>
          <p:nvPr>
            <p:ph type="title" hasCustomPrompt="1"/>
          </p:nvPr>
        </p:nvSpPr>
        <p:spPr>
          <a:xfrm>
            <a:off x="609600" y="140291"/>
            <a:ext cx="11055019" cy="42358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defRPr sz="2933" b="1" baseline="0"/>
            </a:lvl1pPr>
          </a:lstStyle>
          <a:p>
            <a:r>
              <a:rPr lang="en-US" noProof="0" dirty="0"/>
              <a:t>Title lorem ipsum dolor sit </a:t>
            </a:r>
            <a:r>
              <a:rPr lang="en-US" noProof="0" dirty="0" err="1"/>
              <a:t>amet</a:t>
            </a:r>
            <a:endParaRPr lang="en-US" noProof="0" dirty="0"/>
          </a:p>
        </p:txBody>
      </p:sp>
      <p:sp>
        <p:nvSpPr>
          <p:cNvPr id="9" name="Segnaposto testo 4"/>
          <p:cNvSpPr>
            <a:spLocks noGrp="1"/>
          </p:cNvSpPr>
          <p:nvPr>
            <p:ph type="body" sz="quarter" idx="11" hasCustomPrompt="1"/>
          </p:nvPr>
        </p:nvSpPr>
        <p:spPr>
          <a:xfrm>
            <a:off x="609600" y="563878"/>
            <a:ext cx="11055019" cy="344804"/>
          </a:xfrm>
          <a:prstGeom prst="rect">
            <a:avLst/>
          </a:prstGeom>
        </p:spPr>
        <p:txBody>
          <a:bodyPr vert="horz" lIns="0" tIns="0" rIns="0" bIns="0"/>
          <a:lstStyle>
            <a:lvl1pPr marL="0" indent="0">
              <a:buNone/>
              <a:defRPr sz="2133">
                <a:solidFill>
                  <a:srgbClr val="6E6E6E"/>
                </a:solidFill>
              </a:defRPr>
            </a:lvl1pPr>
          </a:lstStyle>
          <a:p>
            <a:pPr lvl="0"/>
            <a:r>
              <a:rPr lang="en-US" noProof="0" dirty="0"/>
              <a:t>Subtitle lorem ipsum dolor sit </a:t>
            </a:r>
            <a:r>
              <a:rPr lang="en-US" noProof="0" dirty="0" err="1"/>
              <a:t>amet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06842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emf"/><Relationship Id="rId7" Type="http://schemas.openxmlformats.org/officeDocument/2006/relationships/image" Target="../media/image5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5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5" Type="http://schemas.openxmlformats.org/officeDocument/2006/relationships/slideLayout" Target="../slideLayouts/slideLayout7.xml"/><Relationship Id="rId4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magine 12"/>
          <p:cNvPicPr>
            <a:picLocks noChangeAspect="1"/>
          </p:cNvPicPr>
          <p:nvPr/>
        </p:nvPicPr>
        <p:blipFill rotWithShape="1">
          <a:blip r:embed="rId3"/>
          <a:srcRect l="1050" r="10535" b="15579"/>
          <a:stretch/>
        </p:blipFill>
        <p:spPr>
          <a:xfrm>
            <a:off x="-7305" y="1486213"/>
            <a:ext cx="12192000" cy="5371787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-7305" y="5989311"/>
            <a:ext cx="12199305" cy="216000"/>
          </a:xfrm>
          <a:prstGeom prst="rect">
            <a:avLst/>
          </a:prstGeom>
          <a:solidFill>
            <a:srgbClr val="C3231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noProof="0" dirty="0"/>
          </a:p>
        </p:txBody>
      </p:sp>
      <p:pic>
        <p:nvPicPr>
          <p:cNvPr id="19" name="Immagine 4" descr="AW_CNH_Industrial_Color_RGB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5747" y="260649"/>
            <a:ext cx="2273991" cy="1439852"/>
          </a:xfrm>
          <a:prstGeom prst="rect">
            <a:avLst/>
          </a:prstGeom>
        </p:spPr>
      </p:pic>
      <p:pic>
        <p:nvPicPr>
          <p:cNvPr id="59" name="Immagine 58" descr="03_Case.pn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2194" y="6448341"/>
            <a:ext cx="617477" cy="200567"/>
          </a:xfrm>
          <a:prstGeom prst="rect">
            <a:avLst/>
          </a:prstGeom>
        </p:spPr>
      </p:pic>
      <p:pic>
        <p:nvPicPr>
          <p:cNvPr id="61" name="Immagine 60" descr="NHCE_LOGO_3D_RGB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11299" y="6431380"/>
            <a:ext cx="711823" cy="234901"/>
          </a:xfrm>
          <a:prstGeom prst="rect">
            <a:avLst/>
          </a:prstGeom>
        </p:spPr>
      </p:pic>
      <p:pic>
        <p:nvPicPr>
          <p:cNvPr id="62" name="Immagine 61" descr="NHAG_LOGO_3D_RGB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89474" y="6428788"/>
            <a:ext cx="716325" cy="236387"/>
          </a:xfrm>
          <a:prstGeom prst="rect">
            <a:avLst/>
          </a:prstGeom>
        </p:spPr>
      </p:pic>
      <p:pic>
        <p:nvPicPr>
          <p:cNvPr id="63" name="Immagine 62" descr="02_Steyr.png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0409" y="6478907"/>
            <a:ext cx="651520" cy="174267"/>
          </a:xfrm>
          <a:prstGeom prst="rect">
            <a:avLst/>
          </a:prstGeom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113" y="6432652"/>
            <a:ext cx="795451" cy="227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341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hf hdr="0"/>
  <p:txStyles>
    <p:titleStyle>
      <a:lvl1pPr algn="l" defTabSz="609585" rtl="0" eaLnBrk="1" latinLnBrk="0" hangingPunct="1">
        <a:spcBef>
          <a:spcPct val="0"/>
        </a:spcBef>
        <a:buNone/>
        <a:defRPr sz="3733" kern="1200">
          <a:solidFill>
            <a:schemeClr val="bg1"/>
          </a:solidFill>
          <a:latin typeface="Arial"/>
          <a:ea typeface="+mj-ea"/>
          <a:cs typeface="Arial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None/>
        <a:defRPr sz="1600" kern="1200">
          <a:solidFill>
            <a:srgbClr val="FFFFFF"/>
          </a:solidFill>
          <a:latin typeface="Arial"/>
          <a:ea typeface="+mn-ea"/>
          <a:cs typeface="Arial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None/>
        <a:defRPr sz="1600" kern="1200">
          <a:solidFill>
            <a:srgbClr val="FFFFFF"/>
          </a:solidFill>
          <a:latin typeface="Arial"/>
          <a:ea typeface="+mn-ea"/>
          <a:cs typeface="Arial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None/>
        <a:defRPr sz="1600" kern="1200">
          <a:solidFill>
            <a:srgbClr val="FFFFFF"/>
          </a:solidFill>
          <a:latin typeface="Arial"/>
          <a:ea typeface="+mn-ea"/>
          <a:cs typeface="Arial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1600" kern="1200">
          <a:solidFill>
            <a:srgbClr val="FFFFFF"/>
          </a:solidFill>
          <a:latin typeface="Arial"/>
          <a:ea typeface="+mn-ea"/>
          <a:cs typeface="Arial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1600" kern="1200">
          <a:solidFill>
            <a:srgbClr val="FFFFFF"/>
          </a:solidFill>
          <a:latin typeface="Arial"/>
          <a:ea typeface="+mn-ea"/>
          <a:cs typeface="Arial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ttangolo 14"/>
          <p:cNvSpPr/>
          <p:nvPr/>
        </p:nvSpPr>
        <p:spPr>
          <a:xfrm>
            <a:off x="1942583" y="6397560"/>
            <a:ext cx="10256724" cy="216000"/>
          </a:xfrm>
          <a:prstGeom prst="rect">
            <a:avLst/>
          </a:prstGeom>
          <a:solidFill>
            <a:srgbClr val="C3231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noProof="0" dirty="0"/>
          </a:p>
        </p:txBody>
      </p:sp>
      <p:sp>
        <p:nvSpPr>
          <p:cNvPr id="12" name="Rettangolo 11"/>
          <p:cNvSpPr/>
          <p:nvPr/>
        </p:nvSpPr>
        <p:spPr>
          <a:xfrm flipV="1">
            <a:off x="1942584" y="2743200"/>
            <a:ext cx="10249417" cy="1005840"/>
          </a:xfrm>
          <a:prstGeom prst="rect">
            <a:avLst/>
          </a:prstGeom>
          <a:solidFill>
            <a:srgbClr val="C3231E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noProof="0" dirty="0"/>
          </a:p>
        </p:txBody>
      </p:sp>
      <p:sp>
        <p:nvSpPr>
          <p:cNvPr id="14" name="Titolo 2"/>
          <p:cNvSpPr txBox="1">
            <a:spLocks/>
          </p:cNvSpPr>
          <p:nvPr/>
        </p:nvSpPr>
        <p:spPr>
          <a:xfrm>
            <a:off x="2032000" y="2624323"/>
            <a:ext cx="9141883" cy="1188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466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Backup</a:t>
            </a:r>
          </a:p>
        </p:txBody>
      </p:sp>
      <p:pic>
        <p:nvPicPr>
          <p:cNvPr id="11" name="Immagine 6" descr="AW_CNH_Industrial_Color_RGB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7022" y="6240119"/>
            <a:ext cx="772653" cy="489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080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hf hdr="0"/>
  <p:txStyles>
    <p:titleStyle>
      <a:lvl1pPr algn="l" defTabSz="609585" rtl="0" eaLnBrk="1" latinLnBrk="0" hangingPunct="1">
        <a:spcBef>
          <a:spcPct val="0"/>
        </a:spcBef>
        <a:buNone/>
        <a:defRPr sz="4267" kern="1200">
          <a:solidFill>
            <a:srgbClr val="C3231E"/>
          </a:solidFill>
          <a:latin typeface="Arial"/>
          <a:ea typeface="+mj-ea"/>
          <a:cs typeface="Arial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Clr>
          <a:srgbClr val="C3231E"/>
        </a:buClr>
        <a:buFont typeface="Wingdings" charset="2"/>
        <a:buNone/>
        <a:defRPr sz="1200" kern="1200">
          <a:solidFill>
            <a:srgbClr val="FFFFFF"/>
          </a:solidFill>
          <a:latin typeface="Arial"/>
          <a:ea typeface="+mn-ea"/>
          <a:cs typeface="Arial"/>
        </a:defRPr>
      </a:lvl1pPr>
      <a:lvl2pPr marL="990575" indent="-380990" algn="l" defTabSz="609585" rtl="0" eaLnBrk="1" latinLnBrk="0" hangingPunct="1">
        <a:spcBef>
          <a:spcPct val="20000"/>
        </a:spcBef>
        <a:buClr>
          <a:srgbClr val="C3231E"/>
        </a:buClr>
        <a:buFont typeface="Wingdings" charset="2"/>
        <a:buChar char="§"/>
        <a:defRPr sz="2400" kern="1200">
          <a:solidFill>
            <a:schemeClr val="tx1"/>
          </a:solidFill>
          <a:latin typeface="Arial"/>
          <a:ea typeface="+mn-ea"/>
          <a:cs typeface="Arial"/>
        </a:defRPr>
      </a:lvl2pPr>
      <a:lvl3pPr marL="1600160" indent="-380990" algn="l" defTabSz="609585" rtl="0" eaLnBrk="1" latinLnBrk="0" hangingPunct="1">
        <a:spcBef>
          <a:spcPct val="20000"/>
        </a:spcBef>
        <a:buClr>
          <a:srgbClr val="C3231E"/>
        </a:buClr>
        <a:buFont typeface="Wingdings" charset="2"/>
        <a:buChar char="§"/>
        <a:defRPr sz="2133" kern="1200">
          <a:solidFill>
            <a:schemeClr val="tx1"/>
          </a:solidFill>
          <a:latin typeface="Arial"/>
          <a:ea typeface="+mn-ea"/>
          <a:cs typeface="Arial"/>
        </a:defRPr>
      </a:lvl3pPr>
      <a:lvl4pPr marL="2209745" indent="-380990" algn="l" defTabSz="609585" rtl="0" eaLnBrk="1" latinLnBrk="0" hangingPunct="1">
        <a:spcBef>
          <a:spcPct val="20000"/>
        </a:spcBef>
        <a:buClr>
          <a:srgbClr val="C3231E"/>
        </a:buClr>
        <a:buFont typeface="Wingdings" charset="2"/>
        <a:buChar char="§"/>
        <a:defRPr sz="1867" kern="1200">
          <a:solidFill>
            <a:schemeClr val="tx1"/>
          </a:solidFill>
          <a:latin typeface="Arial"/>
          <a:ea typeface="+mn-ea"/>
          <a:cs typeface="Arial"/>
        </a:defRPr>
      </a:lvl4pPr>
      <a:lvl5pPr marL="2819330" indent="-380990" algn="l" defTabSz="609585" rtl="0" eaLnBrk="1" latinLnBrk="0" hangingPunct="1">
        <a:spcBef>
          <a:spcPct val="20000"/>
        </a:spcBef>
        <a:buClr>
          <a:srgbClr val="C3231E"/>
        </a:buClr>
        <a:buFont typeface="Wingdings" charset="2"/>
        <a:buChar char="§"/>
        <a:defRPr sz="1867" kern="1200">
          <a:solidFill>
            <a:schemeClr val="tx1"/>
          </a:solidFill>
          <a:latin typeface="Arial"/>
          <a:ea typeface="+mn-ea"/>
          <a:cs typeface="Arial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ttangolo 14"/>
          <p:cNvSpPr/>
          <p:nvPr/>
        </p:nvSpPr>
        <p:spPr>
          <a:xfrm>
            <a:off x="1942583" y="6397560"/>
            <a:ext cx="10256724" cy="216000"/>
          </a:xfrm>
          <a:prstGeom prst="rect">
            <a:avLst/>
          </a:prstGeom>
          <a:solidFill>
            <a:srgbClr val="C3231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noProof="0" dirty="0"/>
          </a:p>
        </p:txBody>
      </p:sp>
      <p:pic>
        <p:nvPicPr>
          <p:cNvPr id="6" name="Immagine 6" descr="AW_CNH_Industrial_Color_RGB.png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7022" y="6240119"/>
            <a:ext cx="772653" cy="489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238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</p:sldLayoutIdLst>
  <p:hf hdr="0"/>
  <p:txStyles>
    <p:titleStyle>
      <a:lvl1pPr algn="l" defTabSz="609585" rtl="0" eaLnBrk="1" latinLnBrk="0" hangingPunct="1">
        <a:spcBef>
          <a:spcPct val="0"/>
        </a:spcBef>
        <a:buNone/>
        <a:defRPr sz="4267" kern="1200">
          <a:solidFill>
            <a:srgbClr val="C3231E"/>
          </a:solidFill>
          <a:latin typeface="Arial"/>
          <a:ea typeface="+mj-ea"/>
          <a:cs typeface="Arial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Clr>
          <a:srgbClr val="C3231E"/>
        </a:buClr>
        <a:buFont typeface="Wingdings" charset="2"/>
        <a:buNone/>
        <a:defRPr sz="1200" kern="1200">
          <a:solidFill>
            <a:srgbClr val="FFFFFF"/>
          </a:solidFill>
          <a:latin typeface="Arial"/>
          <a:ea typeface="+mn-ea"/>
          <a:cs typeface="Arial"/>
        </a:defRPr>
      </a:lvl1pPr>
      <a:lvl2pPr marL="990575" indent="-380990" algn="l" defTabSz="609585" rtl="0" eaLnBrk="1" latinLnBrk="0" hangingPunct="1">
        <a:spcBef>
          <a:spcPct val="20000"/>
        </a:spcBef>
        <a:buClr>
          <a:srgbClr val="C3231E"/>
        </a:buClr>
        <a:buFont typeface="Wingdings" charset="2"/>
        <a:buChar char="§"/>
        <a:defRPr sz="2400" kern="1200">
          <a:solidFill>
            <a:schemeClr val="tx1"/>
          </a:solidFill>
          <a:latin typeface="Arial"/>
          <a:ea typeface="+mn-ea"/>
          <a:cs typeface="Arial"/>
        </a:defRPr>
      </a:lvl2pPr>
      <a:lvl3pPr marL="1600160" indent="-380990" algn="l" defTabSz="609585" rtl="0" eaLnBrk="1" latinLnBrk="0" hangingPunct="1">
        <a:spcBef>
          <a:spcPct val="20000"/>
        </a:spcBef>
        <a:buClr>
          <a:srgbClr val="C3231E"/>
        </a:buClr>
        <a:buFont typeface="Wingdings" charset="2"/>
        <a:buChar char="§"/>
        <a:defRPr sz="2133" kern="1200">
          <a:solidFill>
            <a:schemeClr val="tx1"/>
          </a:solidFill>
          <a:latin typeface="Arial"/>
          <a:ea typeface="+mn-ea"/>
          <a:cs typeface="Arial"/>
        </a:defRPr>
      </a:lvl3pPr>
      <a:lvl4pPr marL="2209745" indent="-380990" algn="l" defTabSz="609585" rtl="0" eaLnBrk="1" latinLnBrk="0" hangingPunct="1">
        <a:spcBef>
          <a:spcPct val="20000"/>
        </a:spcBef>
        <a:buClr>
          <a:srgbClr val="C3231E"/>
        </a:buClr>
        <a:buFont typeface="Wingdings" charset="2"/>
        <a:buChar char="§"/>
        <a:defRPr sz="1867" kern="1200">
          <a:solidFill>
            <a:schemeClr val="tx1"/>
          </a:solidFill>
          <a:latin typeface="Arial"/>
          <a:ea typeface="+mn-ea"/>
          <a:cs typeface="Arial"/>
        </a:defRPr>
      </a:lvl4pPr>
      <a:lvl5pPr marL="2819330" indent="-380990" algn="l" defTabSz="609585" rtl="0" eaLnBrk="1" latinLnBrk="0" hangingPunct="1">
        <a:spcBef>
          <a:spcPct val="20000"/>
        </a:spcBef>
        <a:buClr>
          <a:srgbClr val="C3231E"/>
        </a:buClr>
        <a:buFont typeface="Wingdings" charset="2"/>
        <a:buChar char="§"/>
        <a:defRPr sz="1867" kern="1200">
          <a:solidFill>
            <a:schemeClr val="tx1"/>
          </a:solidFill>
          <a:latin typeface="Arial"/>
          <a:ea typeface="+mn-ea"/>
          <a:cs typeface="Arial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hyperlink" Target="https://supplier.cnhind.com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supplier.cnhind.com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7.png"/><Relationship Id="rId5" Type="http://schemas.openxmlformats.org/officeDocument/2006/relationships/image" Target="../media/image36.jpeg"/><Relationship Id="rId4" Type="http://schemas.openxmlformats.org/officeDocument/2006/relationships/image" Target="../media/image3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mailto:supplieraccess@cnhind.com" TargetMode="Externa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8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8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8.png"/><Relationship Id="rId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4DD9775-CE74-492C-BFAD-57E527E3270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BABAE9-1F8E-45D1-8497-DA8C515ABD6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it-IT" dirty="0" err="1"/>
              <a:t>January</a:t>
            </a:r>
            <a:r>
              <a:rPr lang="it-IT" dirty="0"/>
              <a:t> 2022</a:t>
            </a:r>
            <a:endParaRPr lang="en-US" dirty="0"/>
          </a:p>
          <a:p>
            <a:endParaRPr lang="en-GB" dirty="0"/>
          </a:p>
        </p:txBody>
      </p:sp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Supplier Sustainability Self Assessment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D0DADC7-2985-4D05-B27D-F0501AB8792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Guidelines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numero diapositiva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9E4B6DF-6843-4261-AF24-0DFC59C6C978}" type="slidenum">
              <a:rPr lang="it-IT" smtClean="0">
                <a:solidFill>
                  <a:prstClr val="white"/>
                </a:solidFill>
              </a:rPr>
              <a:pPr/>
              <a:t>2</a:t>
            </a:fld>
            <a:endParaRPr lang="it-IT" dirty="0">
              <a:solidFill>
                <a:prstClr val="white"/>
              </a:solidFill>
            </a:endParaRPr>
          </a:p>
        </p:txBody>
      </p:sp>
      <p:sp>
        <p:nvSpPr>
          <p:cNvPr id="6" name="Segnaposto contenuto 4"/>
          <p:cNvSpPr txBox="1">
            <a:spLocks noGrp="1"/>
          </p:cNvSpPr>
          <p:nvPr>
            <p:ph idx="12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en-GB" sz="1600" dirty="0"/>
          </a:p>
          <a:p>
            <a:pPr marL="0" indent="0" algn="ctr">
              <a:buNone/>
            </a:pPr>
            <a:r>
              <a:rPr lang="en-GB" sz="1600" dirty="0"/>
              <a:t>Supplier Sustainability Self Assessment </a:t>
            </a:r>
          </a:p>
          <a:p>
            <a:pPr marL="0" indent="0" algn="ctr">
              <a:buNone/>
            </a:pPr>
            <a:endParaRPr lang="en-GB" sz="1600" dirty="0"/>
          </a:p>
          <a:p>
            <a:pPr marL="0" indent="0" algn="ctr">
              <a:buNone/>
            </a:pPr>
            <a:endParaRPr lang="en-GB" sz="1600" dirty="0"/>
          </a:p>
          <a:p>
            <a:pPr marL="0" indent="0" algn="ctr">
              <a:buNone/>
            </a:pPr>
            <a:endParaRPr lang="en-GB" sz="1600" dirty="0"/>
          </a:p>
          <a:p>
            <a:pPr marL="0" indent="0" algn="ctr">
              <a:buNone/>
            </a:pPr>
            <a:r>
              <a:rPr lang="en-GB" sz="1600" dirty="0"/>
              <a:t>Access through the </a:t>
            </a:r>
          </a:p>
          <a:p>
            <a:pPr marL="0" indent="0" algn="ctr">
              <a:buNone/>
            </a:pPr>
            <a:endParaRPr lang="en-GB" sz="1600" dirty="0"/>
          </a:p>
          <a:p>
            <a:pPr marL="0" indent="0" algn="ctr">
              <a:buNone/>
            </a:pPr>
            <a:r>
              <a:rPr lang="en-GB" sz="2400" b="1" dirty="0"/>
              <a:t>CNH Industrial Supplier Portal</a:t>
            </a:r>
            <a:r>
              <a:rPr lang="en-GB" sz="2400" dirty="0"/>
              <a:t> </a:t>
            </a:r>
          </a:p>
          <a:p>
            <a:pPr marL="0" indent="0" algn="ctr">
              <a:buNone/>
            </a:pPr>
            <a:endParaRPr lang="en-GB" sz="1600" dirty="0"/>
          </a:p>
          <a:p>
            <a:pPr marL="0" indent="0" algn="ctr">
              <a:buNone/>
            </a:pPr>
            <a:r>
              <a:rPr lang="en-GB" sz="1600" dirty="0"/>
              <a:t>https://supplier.cnhind.com/ </a:t>
            </a:r>
          </a:p>
          <a:p>
            <a:pPr marL="0" indent="0" algn="ctr">
              <a:buNone/>
            </a:pPr>
            <a:endParaRPr lang="en-GB" sz="1600" dirty="0"/>
          </a:p>
          <a:p>
            <a:pPr marL="0" indent="0">
              <a:buNone/>
            </a:pPr>
            <a:endParaRPr lang="it-IT" sz="2000" b="1" dirty="0">
              <a:solidFill>
                <a:srgbClr val="C00000"/>
              </a:solidFill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FF2F6E19-4848-40A6-B754-8487F0D780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Sustainability Self </a:t>
            </a:r>
            <a:r>
              <a:rPr lang="en-GB" dirty="0" err="1"/>
              <a:t>Assessement</a:t>
            </a:r>
            <a:r>
              <a:rPr lang="en-GB" dirty="0"/>
              <a:t> Guide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6342980-3D6A-4764-9EAB-B856E399CCF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32999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numero diapositiva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9E4B6DF-6843-4261-AF24-0DFC59C6C978}" type="slidenum">
              <a:rPr lang="it-IT" smtClean="0">
                <a:solidFill>
                  <a:prstClr val="white"/>
                </a:solidFill>
              </a:rPr>
              <a:pPr/>
              <a:t>3</a:t>
            </a:fld>
            <a:endParaRPr lang="it-IT" dirty="0">
              <a:solidFill>
                <a:prstClr val="white"/>
              </a:solidFill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A8468AAA-0078-42EC-9502-3699031E34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Sustainability Self Assessement Guide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0134FEF-2EA1-4FCF-9FE3-6D195CBDDF3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9" name="CasellaDiTesto 18"/>
          <p:cNvSpPr txBox="1"/>
          <p:nvPr/>
        </p:nvSpPr>
        <p:spPr>
          <a:xfrm>
            <a:off x="2046406" y="1498267"/>
            <a:ext cx="7427794" cy="4913194"/>
          </a:xfrm>
          <a:prstGeom prst="rect">
            <a:avLst/>
          </a:prstGeom>
        </p:spPr>
        <p:txBody>
          <a:bodyPr wrap="square" rtlCol="0">
            <a:normAutofit/>
          </a:bodyPr>
          <a:lstStyle/>
          <a:p>
            <a:pPr marL="857250" indent="-857250" defTabSz="914400">
              <a:buFont typeface="Wingdings" panose="05000000000000000000" pitchFamily="2" charset="2"/>
              <a:buChar char="Ø"/>
              <a:defRPr/>
            </a:pPr>
            <a:r>
              <a:rPr lang="it-IT" sz="3200" b="1" kern="0" dirty="0">
                <a:solidFill>
                  <a:sysClr val="windowText" lastClr="000000"/>
                </a:solidFill>
              </a:rPr>
              <a:t>User </a:t>
            </a:r>
            <a:r>
              <a:rPr lang="en-GB" sz="3200" b="1" kern="0" dirty="0">
                <a:solidFill>
                  <a:sysClr val="windowText" lastClr="000000"/>
                </a:solidFill>
              </a:rPr>
              <a:t>without a User ID </a:t>
            </a:r>
            <a:r>
              <a:rPr lang="en-GB" sz="1400" b="1" kern="0" dirty="0">
                <a:solidFill>
                  <a:sysClr val="windowText" lastClr="000000"/>
                </a:solidFill>
              </a:rPr>
              <a:t>(see page 4) </a:t>
            </a:r>
          </a:p>
          <a:p>
            <a:pPr defTabSz="914400">
              <a:defRPr/>
            </a:pPr>
            <a:endParaRPr lang="en-GB" sz="3200" b="1" kern="0" dirty="0">
              <a:solidFill>
                <a:sysClr val="windowText" lastClr="000000"/>
              </a:solidFill>
            </a:endParaRPr>
          </a:p>
          <a:p>
            <a:pPr marL="857250" indent="-857250" defTabSz="914400">
              <a:buFont typeface="Wingdings" panose="05000000000000000000" pitchFamily="2" charset="2"/>
              <a:buChar char="Ø"/>
            </a:pPr>
            <a:r>
              <a:rPr lang="en-GB" sz="3200" b="1" kern="0" dirty="0">
                <a:solidFill>
                  <a:sysClr val="windowText" lastClr="000000"/>
                </a:solidFill>
              </a:rPr>
              <a:t>User with a User ID </a:t>
            </a:r>
            <a:r>
              <a:rPr lang="en-GB" sz="1400" b="1" kern="0" dirty="0">
                <a:solidFill>
                  <a:sysClr val="windowText" lastClr="000000"/>
                </a:solidFill>
              </a:rPr>
              <a:t>(see page 9)</a:t>
            </a:r>
            <a:r>
              <a:rPr lang="en-GB" sz="3200" b="1" kern="0" dirty="0">
                <a:solidFill>
                  <a:sysClr val="windowText" lastClr="000000"/>
                </a:solidFill>
              </a:rPr>
              <a:t> </a:t>
            </a:r>
            <a:br>
              <a:rPr lang="en-GB" sz="3200" b="1" kern="0" dirty="0">
                <a:solidFill>
                  <a:sysClr val="windowText" lastClr="000000"/>
                </a:solidFill>
              </a:rPr>
            </a:br>
            <a:endParaRPr lang="en-GB" sz="3200" b="1" kern="0" dirty="0">
              <a:solidFill>
                <a:sysClr val="windowText" lastClr="000000"/>
              </a:solidFill>
            </a:endParaRPr>
          </a:p>
          <a:p>
            <a:pPr marL="857250" indent="-857250" defTabSz="914400">
              <a:buFont typeface="Wingdings" panose="05000000000000000000" pitchFamily="2" charset="2"/>
              <a:buChar char="Ø"/>
              <a:defRPr/>
            </a:pPr>
            <a:r>
              <a:rPr lang="en-GB" sz="3200" b="1" kern="0" dirty="0">
                <a:solidFill>
                  <a:sysClr val="windowText" lastClr="000000"/>
                </a:solidFill>
              </a:rPr>
              <a:t>Help desk and support </a:t>
            </a:r>
            <a:r>
              <a:rPr lang="en-GB" sz="1400" b="1" kern="0" dirty="0">
                <a:solidFill>
                  <a:sysClr val="windowText" lastClr="000000"/>
                </a:solidFill>
              </a:rPr>
              <a:t>(see page 23)</a:t>
            </a:r>
          </a:p>
        </p:txBody>
      </p:sp>
    </p:spTree>
    <p:extLst>
      <p:ext uri="{BB962C8B-B14F-4D97-AF65-F5344CB8AC3E}">
        <p14:creationId xmlns:p14="http://schemas.microsoft.com/office/powerpoint/2010/main" val="35334978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numero diapositiva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9E4B6DF-6843-4261-AF24-0DFC59C6C978}" type="slidenum">
              <a:rPr lang="it-IT" smtClean="0">
                <a:solidFill>
                  <a:prstClr val="white"/>
                </a:solidFill>
              </a:rPr>
              <a:pPr/>
              <a:t>4</a:t>
            </a:fld>
            <a:endParaRPr lang="it-IT" dirty="0">
              <a:solidFill>
                <a:prstClr val="white"/>
              </a:solidFill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23EB833-CDC4-4ADD-BFC0-7B68AF1115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Sustainability Self </a:t>
            </a:r>
            <a:r>
              <a:rPr lang="en-GB" dirty="0" err="1"/>
              <a:t>Assessement</a:t>
            </a:r>
            <a:r>
              <a:rPr lang="en-GB" dirty="0"/>
              <a:t> Guide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2470040-4AEC-4249-9AEA-A5ED57A0715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CasellaDiTesto 4"/>
          <p:cNvSpPr txBox="1"/>
          <p:nvPr/>
        </p:nvSpPr>
        <p:spPr>
          <a:xfrm>
            <a:off x="3011606" y="1726867"/>
            <a:ext cx="6509982" cy="4913195"/>
          </a:xfrm>
          <a:prstGeom prst="rect">
            <a:avLst/>
          </a:prstGeom>
        </p:spPr>
        <p:txBody>
          <a:bodyPr wrap="square" rtlCol="0">
            <a:normAutofit/>
          </a:bodyPr>
          <a:lstStyle/>
          <a:p>
            <a:pPr marL="857250" indent="-857250">
              <a:buFont typeface="Wingdings" panose="05000000000000000000" pitchFamily="2" charset="2"/>
              <a:buChar char="Ø"/>
            </a:pPr>
            <a:r>
              <a:rPr lang="en-GB" sz="3200" b="1" dirty="0"/>
              <a:t>User </a:t>
            </a:r>
            <a:r>
              <a:rPr lang="en-GB" sz="3200" b="1" u="sng" dirty="0"/>
              <a:t>without</a:t>
            </a:r>
            <a:r>
              <a:rPr lang="en-GB" sz="3200" b="1" dirty="0"/>
              <a:t> an User ID</a:t>
            </a:r>
            <a:br>
              <a:rPr lang="it-IT" sz="3200" b="1" dirty="0"/>
            </a:br>
            <a:endParaRPr lang="it-IT" sz="3200" b="1" dirty="0"/>
          </a:p>
        </p:txBody>
      </p:sp>
    </p:spTree>
    <p:extLst>
      <p:ext uri="{BB962C8B-B14F-4D97-AF65-F5344CB8AC3E}">
        <p14:creationId xmlns:p14="http://schemas.microsoft.com/office/powerpoint/2010/main" val="27439624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numero diapositiva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9E4B6DF-6843-4261-AF24-0DFC59C6C978}" type="slidenum">
              <a:rPr lang="it-IT" smtClean="0">
                <a:solidFill>
                  <a:prstClr val="white"/>
                </a:solidFill>
              </a:rPr>
              <a:pPr/>
              <a:t>5</a:t>
            </a:fld>
            <a:endParaRPr lang="it-IT" dirty="0">
              <a:solidFill>
                <a:prstClr val="white"/>
              </a:solidFill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8E33BC3-65D4-4D68-9798-A9193A26FD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Sustainability Self </a:t>
            </a:r>
            <a:r>
              <a:rPr lang="en-GB" dirty="0" err="1"/>
              <a:t>Assessement</a:t>
            </a:r>
            <a:r>
              <a:rPr lang="en-GB" dirty="0"/>
              <a:t> Guide</a:t>
            </a:r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CA1B63E4-E10D-4064-9079-DA94C7B85D8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kern="0" dirty="0">
                <a:solidFill>
                  <a:sysClr val="windowText" lastClr="000000"/>
                </a:solidFill>
              </a:rPr>
              <a:t>Creating a new User Id on the CNH Industrial Supplier Portal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D0DF6F1-B52C-4F14-980E-D2863D728F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1615441"/>
            <a:ext cx="8568952" cy="390662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24CF47A-DCCA-4351-934C-CCA7DB7AA5CB}"/>
              </a:ext>
            </a:extLst>
          </p:cNvPr>
          <p:cNvSpPr txBox="1"/>
          <p:nvPr/>
        </p:nvSpPr>
        <p:spPr>
          <a:xfrm>
            <a:off x="609600" y="1103569"/>
            <a:ext cx="77509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Connect to CNH Industrial Supplier Portal: </a:t>
            </a:r>
            <a:r>
              <a:rPr lang="en-GB" dirty="0">
                <a:hlinkClick r:id="rId4"/>
              </a:rPr>
              <a:t>https://supplier.cnhind.com</a:t>
            </a:r>
            <a:r>
              <a:rPr lang="en-GB" dirty="0"/>
              <a:t> and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E1ED6602-CB9F-4855-B6F9-DDE13C93671A}"/>
              </a:ext>
            </a:extLst>
          </p:cNvPr>
          <p:cNvSpPr txBox="1"/>
          <p:nvPr/>
        </p:nvSpPr>
        <p:spPr>
          <a:xfrm>
            <a:off x="4914355" y="5651956"/>
            <a:ext cx="5724128" cy="369332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rgbClr val="C00000"/>
            </a:solidFill>
            <a:prstDash val="solid"/>
          </a:ln>
          <a:effectLst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en-GB" kern="0" dirty="0">
                <a:solidFill>
                  <a:sysClr val="windowText" lastClr="000000"/>
                </a:solidFill>
                <a:latin typeface="Calibri"/>
              </a:rPr>
              <a:t>Click on the “CREATE A NEW USER ID” on the homepage</a:t>
            </a:r>
          </a:p>
        </p:txBody>
      </p:sp>
      <p:sp>
        <p:nvSpPr>
          <p:cNvPr id="15" name="Arrow: Right 14">
            <a:extLst>
              <a:ext uri="{FF2B5EF4-FFF2-40B4-BE49-F238E27FC236}">
                <a16:creationId xmlns:a16="http://schemas.microsoft.com/office/drawing/2014/main" id="{B63A45A9-4690-4A51-9F92-A317035BD71A}"/>
              </a:ext>
            </a:extLst>
          </p:cNvPr>
          <p:cNvSpPr/>
          <p:nvPr/>
        </p:nvSpPr>
        <p:spPr>
          <a:xfrm rot="8578777">
            <a:off x="8689348" y="4388275"/>
            <a:ext cx="978408" cy="484632"/>
          </a:xfrm>
          <a:prstGeom prst="rightArrow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67768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B3ED39F-A8E7-4EBE-892B-F320C08055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4F2263D-2B56-3241-AE08-5B72161B4332}" type="slidenum">
              <a:rPr lang="en-US" noProof="0" smtClean="0"/>
              <a:pPr/>
              <a:t>6</a:t>
            </a:fld>
            <a:endParaRPr lang="en-US" noProof="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1226213-2F9E-403D-8F5A-3EE8359B3E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CEAD07-64EB-4510-9D7D-927314B45DA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25E7FD-21E5-494B-8C33-BA4F884CD5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1143188"/>
            <a:ext cx="8726760" cy="381917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E80F386-C37B-43C5-8F7F-5436DEE57F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35960" y="5013176"/>
            <a:ext cx="2952328" cy="865925"/>
          </a:xfrm>
          <a:prstGeom prst="rect">
            <a:avLst/>
          </a:prstGeom>
        </p:spPr>
      </p:pic>
      <p:sp>
        <p:nvSpPr>
          <p:cNvPr id="8" name="Arrow: Right 7">
            <a:extLst>
              <a:ext uri="{FF2B5EF4-FFF2-40B4-BE49-F238E27FC236}">
                <a16:creationId xmlns:a16="http://schemas.microsoft.com/office/drawing/2014/main" id="{258E9ACF-C7AB-470C-A99E-1A2DBE1CDD45}"/>
              </a:ext>
            </a:extLst>
          </p:cNvPr>
          <p:cNvSpPr/>
          <p:nvPr/>
        </p:nvSpPr>
        <p:spPr>
          <a:xfrm>
            <a:off x="4583832" y="4954557"/>
            <a:ext cx="978408" cy="484632"/>
          </a:xfrm>
          <a:prstGeom prst="rightArrow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CasellaDiTesto 10">
            <a:extLst>
              <a:ext uri="{FF2B5EF4-FFF2-40B4-BE49-F238E27FC236}">
                <a16:creationId xmlns:a16="http://schemas.microsoft.com/office/drawing/2014/main" id="{6FA75AA6-15F4-4F52-9919-A5FEFF349353}"/>
              </a:ext>
            </a:extLst>
          </p:cNvPr>
          <p:cNvSpPr txBox="1"/>
          <p:nvPr/>
        </p:nvSpPr>
        <p:spPr>
          <a:xfrm>
            <a:off x="8808672" y="5013176"/>
            <a:ext cx="2667869" cy="923330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rgbClr val="C00000"/>
            </a:solidFill>
            <a:prstDash val="solid"/>
          </a:ln>
          <a:effectLst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en-GB" kern="0" dirty="0">
                <a:solidFill>
                  <a:sysClr val="windowText" lastClr="000000"/>
                </a:solidFill>
                <a:latin typeface="Calibri"/>
              </a:rPr>
              <a:t>Choose “Quality SQP” functional role by clicking on “+”</a:t>
            </a:r>
          </a:p>
        </p:txBody>
      </p:sp>
    </p:spTree>
    <p:extLst>
      <p:ext uri="{BB962C8B-B14F-4D97-AF65-F5344CB8AC3E}">
        <p14:creationId xmlns:p14="http://schemas.microsoft.com/office/powerpoint/2010/main" val="38103436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numero diapositiva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9E4B6DF-6843-4261-AF24-0DFC59C6C978}" type="slidenum">
              <a:rPr lang="it-IT" smtClean="0">
                <a:solidFill>
                  <a:prstClr val="white"/>
                </a:solidFill>
              </a:rPr>
              <a:pPr/>
              <a:t>7</a:t>
            </a:fld>
            <a:endParaRPr lang="it-IT" dirty="0">
              <a:solidFill>
                <a:prstClr val="white"/>
              </a:solidFill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ED49936-218D-4171-9B54-0678E4D1A5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Sustainability Self </a:t>
            </a:r>
            <a:r>
              <a:rPr lang="en-GB" dirty="0" err="1"/>
              <a:t>Assessement</a:t>
            </a:r>
            <a:r>
              <a:rPr lang="en-GB" dirty="0"/>
              <a:t> Guide</a:t>
            </a:r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953D0FB9-0241-42D4-AA7D-E715AAA73E8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kern="0" dirty="0">
                <a:solidFill>
                  <a:sysClr val="windowText" lastClr="000000"/>
                </a:solidFill>
              </a:rPr>
              <a:t>Creating a new User Id</a:t>
            </a:r>
            <a:endParaRPr lang="en-GB" dirty="0"/>
          </a:p>
        </p:txBody>
      </p:sp>
      <p:sp>
        <p:nvSpPr>
          <p:cNvPr id="10" name="CasellaDiTesto 10">
            <a:extLst>
              <a:ext uri="{FF2B5EF4-FFF2-40B4-BE49-F238E27FC236}">
                <a16:creationId xmlns:a16="http://schemas.microsoft.com/office/drawing/2014/main" id="{7A5D15E9-3A59-4BC5-89D0-0F6DA050A312}"/>
              </a:ext>
            </a:extLst>
          </p:cNvPr>
          <p:cNvSpPr txBox="1"/>
          <p:nvPr/>
        </p:nvSpPr>
        <p:spPr>
          <a:xfrm>
            <a:off x="8096431" y="2996952"/>
            <a:ext cx="3682635" cy="1200329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rgbClr val="C00000"/>
            </a:solidFill>
            <a:prstDash val="solid"/>
          </a:ln>
          <a:effectLst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en-GB" kern="0" dirty="0">
                <a:solidFill>
                  <a:sysClr val="windowText" lastClr="000000"/>
                </a:solidFill>
                <a:latin typeface="Calibri"/>
              </a:rPr>
              <a:t>On the bottom of the same page, provide information of your contact person in CNH Industrial, who will approve your request. Click on Next.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9263E02-3EF1-4B1B-A5EE-11C6636487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1492746"/>
            <a:ext cx="7272114" cy="2737654"/>
          </a:xfrm>
          <a:prstGeom prst="rect">
            <a:avLst/>
          </a:prstGeom>
        </p:spPr>
      </p:pic>
      <p:sp>
        <p:nvSpPr>
          <p:cNvPr id="12" name="Arrow: Right 11">
            <a:extLst>
              <a:ext uri="{FF2B5EF4-FFF2-40B4-BE49-F238E27FC236}">
                <a16:creationId xmlns:a16="http://schemas.microsoft.com/office/drawing/2014/main" id="{2E51F023-374C-4FF1-97AD-00D4DF47581F}"/>
              </a:ext>
            </a:extLst>
          </p:cNvPr>
          <p:cNvSpPr/>
          <p:nvPr/>
        </p:nvSpPr>
        <p:spPr>
          <a:xfrm rot="10800000">
            <a:off x="2783632" y="1623244"/>
            <a:ext cx="978408" cy="484632"/>
          </a:xfrm>
          <a:prstGeom prst="rightArrow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5197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numero diapositiva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9E4B6DF-6843-4261-AF24-0DFC59C6C978}" type="slidenum">
              <a:rPr lang="it-IT" smtClean="0">
                <a:solidFill>
                  <a:prstClr val="white"/>
                </a:solidFill>
              </a:rPr>
              <a:pPr/>
              <a:t>8</a:t>
            </a:fld>
            <a:endParaRPr lang="it-IT" dirty="0">
              <a:solidFill>
                <a:prstClr val="white"/>
              </a:solidFill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07E6A79-98B5-4BE8-85FC-0C0EA3C15E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Sustainability Self </a:t>
            </a:r>
            <a:r>
              <a:rPr lang="en-GB" dirty="0" err="1"/>
              <a:t>Assessement</a:t>
            </a:r>
            <a:r>
              <a:rPr lang="en-GB" dirty="0"/>
              <a:t> Guide</a:t>
            </a:r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4936C335-6676-4E70-98C3-F27DBF95CE8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kern="0" dirty="0">
                <a:solidFill>
                  <a:sysClr val="windowText" lastClr="000000"/>
                </a:solidFill>
              </a:rPr>
              <a:t>Creating a new User Id</a:t>
            </a:r>
            <a:endParaRPr lang="en-GB" dirty="0"/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85256" y="1251858"/>
            <a:ext cx="8650516" cy="48659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CasellaDiTesto 10"/>
          <p:cNvSpPr txBox="1"/>
          <p:nvPr/>
        </p:nvSpPr>
        <p:spPr>
          <a:xfrm>
            <a:off x="4711644" y="4365104"/>
            <a:ext cx="5724128" cy="1477328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rgbClr val="C00000"/>
            </a:solidFill>
            <a:prstDash val="solid"/>
          </a:ln>
          <a:effectLst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en-GB" kern="0" dirty="0">
                <a:solidFill>
                  <a:sysClr val="windowText" lastClr="000000"/>
                </a:solidFill>
                <a:latin typeface="Calibri"/>
              </a:rPr>
              <a:t>Fill in mandatory (*) fields under Access Approval, Company Information, Supplier User information and Password tabs. Upon approval by your CNH Industrial contact person, y</a:t>
            </a:r>
            <a:r>
              <a:rPr lang="en-GB" kern="0" dirty="0" err="1">
                <a:solidFill>
                  <a:sysClr val="windowText" lastClr="000000"/>
                </a:solidFill>
                <a:latin typeface="Calibri"/>
              </a:rPr>
              <a:t>ou</a:t>
            </a:r>
            <a:r>
              <a:rPr lang="en-GB" kern="0" dirty="0">
                <a:solidFill>
                  <a:sysClr val="windowText" lastClr="000000"/>
                </a:solidFill>
                <a:latin typeface="Calibri"/>
              </a:rPr>
              <a:t> will receive your access credentials by email.</a:t>
            </a:r>
          </a:p>
        </p:txBody>
      </p:sp>
      <p:sp>
        <p:nvSpPr>
          <p:cNvPr id="14" name="Arrow: Right 13">
            <a:extLst>
              <a:ext uri="{FF2B5EF4-FFF2-40B4-BE49-F238E27FC236}">
                <a16:creationId xmlns:a16="http://schemas.microsoft.com/office/drawing/2014/main" id="{74C6DED3-94BF-4BE7-9C37-88986215C6F5}"/>
              </a:ext>
            </a:extLst>
          </p:cNvPr>
          <p:cNvSpPr/>
          <p:nvPr/>
        </p:nvSpPr>
        <p:spPr>
          <a:xfrm rot="5400000">
            <a:off x="5364480" y="2049408"/>
            <a:ext cx="978408" cy="484632"/>
          </a:xfrm>
          <a:prstGeom prst="rightArrow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Arrow: Right 14">
            <a:extLst>
              <a:ext uri="{FF2B5EF4-FFF2-40B4-BE49-F238E27FC236}">
                <a16:creationId xmlns:a16="http://schemas.microsoft.com/office/drawing/2014/main" id="{9AC344B3-83B4-4737-B9AB-31EE4091C81F}"/>
              </a:ext>
            </a:extLst>
          </p:cNvPr>
          <p:cNvSpPr/>
          <p:nvPr/>
        </p:nvSpPr>
        <p:spPr>
          <a:xfrm rot="5400000">
            <a:off x="7021163" y="2049408"/>
            <a:ext cx="978408" cy="484632"/>
          </a:xfrm>
          <a:prstGeom prst="rightArrow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Arrow: Right 15">
            <a:extLst>
              <a:ext uri="{FF2B5EF4-FFF2-40B4-BE49-F238E27FC236}">
                <a16:creationId xmlns:a16="http://schemas.microsoft.com/office/drawing/2014/main" id="{0BAEFED6-EA63-477F-835D-7B5962E9B2B4}"/>
              </a:ext>
            </a:extLst>
          </p:cNvPr>
          <p:cNvSpPr/>
          <p:nvPr/>
        </p:nvSpPr>
        <p:spPr>
          <a:xfrm rot="5400000">
            <a:off x="8748856" y="2049408"/>
            <a:ext cx="978408" cy="484632"/>
          </a:xfrm>
          <a:prstGeom prst="rightArrow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3732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numero diapositiva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9E4B6DF-6843-4261-AF24-0DFC59C6C978}" type="slidenum">
              <a:rPr lang="it-IT" smtClean="0">
                <a:solidFill>
                  <a:prstClr val="white"/>
                </a:solidFill>
              </a:rPr>
              <a:pPr/>
              <a:t>9</a:t>
            </a:fld>
            <a:endParaRPr lang="it-IT" dirty="0">
              <a:solidFill>
                <a:prstClr val="white"/>
              </a:solidFill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3A4C2FE0-B47B-4677-950E-56805B2C08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Sustainability Self </a:t>
            </a:r>
            <a:r>
              <a:rPr lang="en-GB" dirty="0" err="1"/>
              <a:t>Assessement</a:t>
            </a:r>
            <a:r>
              <a:rPr lang="en-GB" dirty="0"/>
              <a:t> Guide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D170DDC-4EF9-45D7-AF14-B83B9F381C0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9" name="CasellaDiTesto 18"/>
          <p:cNvSpPr txBox="1"/>
          <p:nvPr/>
        </p:nvSpPr>
        <p:spPr>
          <a:xfrm>
            <a:off x="2783006" y="1434767"/>
            <a:ext cx="6509982" cy="4913195"/>
          </a:xfrm>
          <a:prstGeom prst="rect">
            <a:avLst/>
          </a:prstGeom>
        </p:spPr>
        <p:txBody>
          <a:bodyPr wrap="square" rtlCol="0">
            <a:normAutofit/>
          </a:bodyPr>
          <a:lstStyle/>
          <a:p>
            <a:pPr marL="857250" indent="-857250" defTabSz="914400">
              <a:buFont typeface="Wingdings" panose="05000000000000000000" pitchFamily="2" charset="2"/>
              <a:buChar char="Ø"/>
              <a:defRPr/>
            </a:pPr>
            <a:r>
              <a:rPr lang="it-IT" sz="3200" b="1" kern="0" dirty="0">
                <a:solidFill>
                  <a:sysClr val="windowText" lastClr="000000"/>
                </a:solidFill>
              </a:rPr>
              <a:t>User </a:t>
            </a:r>
            <a:r>
              <a:rPr lang="it-IT" sz="3200" b="1" u="sng" kern="0" dirty="0">
                <a:solidFill>
                  <a:sysClr val="windowText" lastClr="000000"/>
                </a:solidFill>
              </a:rPr>
              <a:t>with</a:t>
            </a:r>
            <a:r>
              <a:rPr lang="it-IT" sz="3200" b="1" kern="0" dirty="0">
                <a:solidFill>
                  <a:sysClr val="windowText" lastClr="000000"/>
                </a:solidFill>
              </a:rPr>
              <a:t> a User ID</a:t>
            </a:r>
          </a:p>
        </p:txBody>
      </p:sp>
    </p:spTree>
    <p:extLst>
      <p:ext uri="{BB962C8B-B14F-4D97-AF65-F5344CB8AC3E}">
        <p14:creationId xmlns:p14="http://schemas.microsoft.com/office/powerpoint/2010/main" val="38049395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numero diapositiva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9E4B6DF-6843-4261-AF24-0DFC59C6C978}" type="slidenum">
              <a:rPr lang="it-IT" smtClean="0">
                <a:solidFill>
                  <a:prstClr val="white"/>
                </a:solidFill>
              </a:rPr>
              <a:pPr/>
              <a:t>10</a:t>
            </a:fld>
            <a:endParaRPr lang="it-IT" dirty="0">
              <a:solidFill>
                <a:prstClr val="white"/>
              </a:solidFill>
            </a:endParaRPr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E512C5D2-848E-458E-A019-4A4A9791A9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Sustainability Self </a:t>
            </a:r>
            <a:r>
              <a:rPr lang="en-GB" dirty="0" err="1"/>
              <a:t>Assessement</a:t>
            </a:r>
            <a:r>
              <a:rPr lang="en-GB" dirty="0"/>
              <a:t> Guide</a:t>
            </a:r>
          </a:p>
        </p:txBody>
      </p:sp>
      <p:sp>
        <p:nvSpPr>
          <p:cNvPr id="13" name="Text Placeholder 4">
            <a:extLst>
              <a:ext uri="{FF2B5EF4-FFF2-40B4-BE49-F238E27FC236}">
                <a16:creationId xmlns:a16="http://schemas.microsoft.com/office/drawing/2014/main" id="{9FF93AD9-1285-445C-8365-77AB5206AF6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Rettangolo 5"/>
          <p:cNvSpPr/>
          <p:nvPr/>
        </p:nvSpPr>
        <p:spPr>
          <a:xfrm>
            <a:off x="609600" y="1137797"/>
            <a:ext cx="925984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kern="0" dirty="0">
                <a:solidFill>
                  <a:srgbClr val="000000"/>
                </a:solidFill>
              </a:rPr>
              <a:t>Connect  to CNH Industrial </a:t>
            </a:r>
            <a:r>
              <a:rPr lang="en-GB" b="1" kern="0" dirty="0">
                <a:solidFill>
                  <a:srgbClr val="C3231E"/>
                </a:solidFill>
              </a:rPr>
              <a:t>SUPPLIER PORTAL </a:t>
            </a:r>
            <a:r>
              <a:rPr lang="en-GB" kern="0" dirty="0">
                <a:solidFill>
                  <a:srgbClr val="000000"/>
                </a:solidFill>
                <a:hlinkClick r:id="rId3"/>
              </a:rPr>
              <a:t>https://supplier.cnhind.com</a:t>
            </a:r>
            <a:endParaRPr lang="en-GB" kern="0" dirty="0">
              <a:solidFill>
                <a:srgbClr val="000000"/>
              </a:solidFill>
            </a:endParaRPr>
          </a:p>
        </p:txBody>
      </p:sp>
      <p:sp>
        <p:nvSpPr>
          <p:cNvPr id="3" name="Ovale 2"/>
          <p:cNvSpPr/>
          <p:nvPr/>
        </p:nvSpPr>
        <p:spPr>
          <a:xfrm>
            <a:off x="5054182" y="3168582"/>
            <a:ext cx="1576041" cy="546100"/>
          </a:xfrm>
          <a:prstGeom prst="ellipse">
            <a:avLst/>
          </a:prstGeom>
          <a:noFill/>
          <a:ln w="1905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Ovale 9"/>
          <p:cNvSpPr/>
          <p:nvPr/>
        </p:nvSpPr>
        <p:spPr>
          <a:xfrm>
            <a:off x="6108317" y="2316002"/>
            <a:ext cx="717246" cy="383425"/>
          </a:xfrm>
          <a:prstGeom prst="ellipse">
            <a:avLst/>
          </a:prstGeom>
          <a:noFill/>
          <a:ln w="1905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6C37225-90FF-468B-9375-D831838BBD7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1648592"/>
            <a:ext cx="7722353" cy="3578233"/>
          </a:xfrm>
          <a:prstGeom prst="rect">
            <a:avLst/>
          </a:prstGeom>
        </p:spPr>
      </p:pic>
      <p:sp>
        <p:nvSpPr>
          <p:cNvPr id="14" name="Arrow: Right 13">
            <a:extLst>
              <a:ext uri="{FF2B5EF4-FFF2-40B4-BE49-F238E27FC236}">
                <a16:creationId xmlns:a16="http://schemas.microsoft.com/office/drawing/2014/main" id="{B6BC3475-90B5-43D2-84D7-827B7D40726F}"/>
              </a:ext>
            </a:extLst>
          </p:cNvPr>
          <p:cNvSpPr/>
          <p:nvPr/>
        </p:nvSpPr>
        <p:spPr>
          <a:xfrm rot="10800000">
            <a:off x="8168746" y="1631175"/>
            <a:ext cx="978408" cy="484632"/>
          </a:xfrm>
          <a:prstGeom prst="rightArrow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CasellaDiTesto 10">
            <a:extLst>
              <a:ext uri="{FF2B5EF4-FFF2-40B4-BE49-F238E27FC236}">
                <a16:creationId xmlns:a16="http://schemas.microsoft.com/office/drawing/2014/main" id="{CFA5A4F8-6FF0-4446-B64D-D1D7875C7F18}"/>
              </a:ext>
            </a:extLst>
          </p:cNvPr>
          <p:cNvSpPr txBox="1"/>
          <p:nvPr/>
        </p:nvSpPr>
        <p:spPr>
          <a:xfrm>
            <a:off x="9360897" y="1648592"/>
            <a:ext cx="2303722" cy="959835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rgbClr val="C00000"/>
            </a:solidFill>
            <a:prstDash val="solid"/>
          </a:ln>
          <a:effectLst/>
        </p:spPr>
        <p:txBody>
          <a:bodyPr wrap="square" rtlCol="0">
            <a:spAutoFit/>
          </a:bodyPr>
          <a:lstStyle/>
          <a:p>
            <a:r>
              <a:rPr lang="en-GB" kern="0" dirty="0">
                <a:solidFill>
                  <a:srgbClr val="000000"/>
                </a:solidFill>
              </a:rPr>
              <a:t>Log in with your Portal user id and password</a:t>
            </a:r>
          </a:p>
        </p:txBody>
      </p:sp>
      <p:sp>
        <p:nvSpPr>
          <p:cNvPr id="17" name="CasellaDiTesto 10">
            <a:extLst>
              <a:ext uri="{FF2B5EF4-FFF2-40B4-BE49-F238E27FC236}">
                <a16:creationId xmlns:a16="http://schemas.microsoft.com/office/drawing/2014/main" id="{507ECAF4-4D88-4188-95BB-B38E93CAB154}"/>
              </a:ext>
            </a:extLst>
          </p:cNvPr>
          <p:cNvSpPr txBox="1"/>
          <p:nvPr/>
        </p:nvSpPr>
        <p:spPr>
          <a:xfrm>
            <a:off x="9360897" y="4143288"/>
            <a:ext cx="2303722" cy="646331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rgbClr val="C00000"/>
            </a:solidFill>
            <a:prstDash val="solid"/>
          </a:ln>
          <a:effectLst/>
        </p:spPr>
        <p:txBody>
          <a:bodyPr wrap="square" rtlCol="0">
            <a:spAutoFit/>
          </a:bodyPr>
          <a:lstStyle/>
          <a:p>
            <a:r>
              <a:rPr lang="en-GB" kern="0" dirty="0">
                <a:solidFill>
                  <a:srgbClr val="000000"/>
                </a:solidFill>
              </a:rPr>
              <a:t>Click on «Sustainability»</a:t>
            </a:r>
          </a:p>
        </p:txBody>
      </p:sp>
      <p:sp>
        <p:nvSpPr>
          <p:cNvPr id="18" name="Arrow: Right 17">
            <a:extLst>
              <a:ext uri="{FF2B5EF4-FFF2-40B4-BE49-F238E27FC236}">
                <a16:creationId xmlns:a16="http://schemas.microsoft.com/office/drawing/2014/main" id="{903C17B3-4A59-47B3-8498-80B9C41BAA1D}"/>
              </a:ext>
            </a:extLst>
          </p:cNvPr>
          <p:cNvSpPr/>
          <p:nvPr/>
        </p:nvSpPr>
        <p:spPr>
          <a:xfrm rot="10800000">
            <a:off x="8157480" y="4088886"/>
            <a:ext cx="978408" cy="484632"/>
          </a:xfrm>
          <a:prstGeom prst="rightArrow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18410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0C4DD72-9D9A-4CB6-8B1B-5D109C5116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4F2263D-2B56-3241-AE08-5B72161B4332}" type="slidenum">
              <a:rPr lang="en-US" noProof="0" smtClean="0"/>
              <a:pPr/>
              <a:t>11</a:t>
            </a:fld>
            <a:endParaRPr lang="en-US" noProof="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72E409E-D884-4503-B89B-BE8799390F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02D727-8173-4BD3-8686-C075886000A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AE8B774-6314-4A43-8B61-4E4BEEAE4B1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072" y="987465"/>
            <a:ext cx="5591944" cy="236968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03C611C-A45A-4CD0-A287-D91371CE383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072" y="3356992"/>
            <a:ext cx="5591944" cy="2479249"/>
          </a:xfrm>
          <a:prstGeom prst="rect">
            <a:avLst/>
          </a:prstGeom>
        </p:spPr>
      </p:pic>
      <p:sp>
        <p:nvSpPr>
          <p:cNvPr id="12" name="Arrow: Right 11">
            <a:extLst>
              <a:ext uri="{FF2B5EF4-FFF2-40B4-BE49-F238E27FC236}">
                <a16:creationId xmlns:a16="http://schemas.microsoft.com/office/drawing/2014/main" id="{20D77E93-8332-47C2-9F7E-7CD8BFFFCDD7}"/>
              </a:ext>
            </a:extLst>
          </p:cNvPr>
          <p:cNvSpPr/>
          <p:nvPr/>
        </p:nvSpPr>
        <p:spPr>
          <a:xfrm rot="10800000">
            <a:off x="2999657" y="4384527"/>
            <a:ext cx="978408" cy="484632"/>
          </a:xfrm>
          <a:prstGeom prst="rightArrow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CasellaDiTesto 10">
            <a:extLst>
              <a:ext uri="{FF2B5EF4-FFF2-40B4-BE49-F238E27FC236}">
                <a16:creationId xmlns:a16="http://schemas.microsoft.com/office/drawing/2014/main" id="{5860B48B-9302-4273-870E-1412BF5CF427}"/>
              </a:ext>
            </a:extLst>
          </p:cNvPr>
          <p:cNvSpPr txBox="1"/>
          <p:nvPr/>
        </p:nvSpPr>
        <p:spPr>
          <a:xfrm>
            <a:off x="6524917" y="1360608"/>
            <a:ext cx="4869985" cy="1200329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rgbClr val="C00000"/>
            </a:solidFill>
            <a:prstDash val="solid"/>
          </a:ln>
          <a:effectLst/>
        </p:spPr>
        <p:txBody>
          <a:bodyPr wrap="square" rtlCol="0">
            <a:spAutoFit/>
          </a:bodyPr>
          <a:lstStyle/>
          <a:p>
            <a:endParaRPr lang="en-GB" kern="0" dirty="0">
              <a:solidFill>
                <a:srgbClr val="000000"/>
              </a:solidFill>
            </a:endParaRPr>
          </a:p>
          <a:p>
            <a:r>
              <a:rPr lang="en-GB" kern="0" dirty="0">
                <a:solidFill>
                  <a:srgbClr val="000000"/>
                </a:solidFill>
              </a:rPr>
              <a:t>Click on</a:t>
            </a:r>
          </a:p>
          <a:p>
            <a:endParaRPr lang="en-GB" kern="0" dirty="0">
              <a:solidFill>
                <a:srgbClr val="000000"/>
              </a:solidFill>
            </a:endParaRPr>
          </a:p>
          <a:p>
            <a:endParaRPr lang="en-GB" kern="0" dirty="0">
              <a:solidFill>
                <a:srgbClr val="000000"/>
              </a:solidFill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A5BB289-A1DF-4687-B36C-BC9E14F5BFE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83315" y="1628800"/>
            <a:ext cx="3765260" cy="344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08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magine 5"/>
          <p:cNvPicPr>
            <a:picLocks noChangeAspect="1"/>
          </p:cNvPicPr>
          <p:nvPr/>
        </p:nvPicPr>
        <p:blipFill rotWithShape="1">
          <a:blip r:embed="rId3"/>
          <a:srcRect l="145" t="-431" r="2029" b="1"/>
          <a:stretch/>
        </p:blipFill>
        <p:spPr>
          <a:xfrm>
            <a:off x="1775792" y="2058707"/>
            <a:ext cx="8004313" cy="3937818"/>
          </a:xfrm>
          <a:prstGeom prst="rect">
            <a:avLst/>
          </a:prstGeom>
        </p:spPr>
      </p:pic>
      <p:sp>
        <p:nvSpPr>
          <p:cNvPr id="2" name="Segnaposto numero diapositiva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9E4B6DF-6843-4261-AF24-0DFC59C6C978}" type="slidenum">
              <a:rPr lang="it-IT" smtClean="0">
                <a:solidFill>
                  <a:prstClr val="white"/>
                </a:solidFill>
              </a:rPr>
              <a:pPr/>
              <a:t>12</a:t>
            </a:fld>
            <a:endParaRPr lang="it-IT" dirty="0">
              <a:solidFill>
                <a:prstClr val="white"/>
              </a:solidFill>
            </a:endParaRPr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8916388B-AD1C-4570-A36E-5111FA01D6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Sustainability Self </a:t>
            </a:r>
            <a:r>
              <a:rPr lang="en-GB" dirty="0" err="1"/>
              <a:t>Assessement</a:t>
            </a:r>
            <a:r>
              <a:rPr lang="en-GB" dirty="0"/>
              <a:t> Guide</a:t>
            </a:r>
          </a:p>
        </p:txBody>
      </p:sp>
      <p:sp>
        <p:nvSpPr>
          <p:cNvPr id="17" name="Text Placeholder 4">
            <a:extLst>
              <a:ext uri="{FF2B5EF4-FFF2-40B4-BE49-F238E27FC236}">
                <a16:creationId xmlns:a16="http://schemas.microsoft.com/office/drawing/2014/main" id="{71AEC942-A99E-4C15-B5BA-5C27387705B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kern="0" dirty="0">
                <a:solidFill>
                  <a:sysClr val="windowText" lastClr="000000"/>
                </a:solidFill>
              </a:rPr>
              <a:t>Getting configured in Sustainability</a:t>
            </a:r>
            <a:endParaRPr lang="en-GB" dirty="0"/>
          </a:p>
        </p:txBody>
      </p:sp>
      <p:sp>
        <p:nvSpPr>
          <p:cNvPr id="3" name="Rettangolo 2"/>
          <p:cNvSpPr/>
          <p:nvPr/>
        </p:nvSpPr>
        <p:spPr>
          <a:xfrm>
            <a:off x="585501" y="1332269"/>
            <a:ext cx="1107911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kern="0" dirty="0">
                <a:solidFill>
                  <a:srgbClr val="000000"/>
                </a:solidFill>
              </a:rPr>
              <a:t>Click on «</a:t>
            </a:r>
            <a:r>
              <a:rPr lang="en-GB" kern="0" dirty="0">
                <a:solidFill>
                  <a:srgbClr val="000000"/>
                </a:solidFill>
              </a:rPr>
              <a:t>Proceed» if you are configured for Sustainability</a:t>
            </a:r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id="{51672B74-4B4D-4086-8B85-1FCC307A9EEA}"/>
              </a:ext>
            </a:extLst>
          </p:cNvPr>
          <p:cNvSpPr/>
          <p:nvPr/>
        </p:nvSpPr>
        <p:spPr>
          <a:xfrm rot="10800000">
            <a:off x="4079776" y="3770724"/>
            <a:ext cx="978408" cy="484632"/>
          </a:xfrm>
          <a:prstGeom prst="rightArrow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8663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C1314D0B-92B7-417A-AFBF-EA0D992033D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2212"/>
          <a:stretch/>
        </p:blipFill>
        <p:spPr>
          <a:xfrm>
            <a:off x="609600" y="1702241"/>
            <a:ext cx="8941696" cy="4263970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946707D-EF5E-4D14-9016-89DE9904DF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4F2263D-2B56-3241-AE08-5B72161B4332}" type="slidenum">
              <a:rPr lang="en-US" noProof="0" smtClean="0"/>
              <a:pPr/>
              <a:t>13</a:t>
            </a:fld>
            <a:endParaRPr lang="en-US" noProof="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BA5B5AC-C73A-4865-B6C4-C6EA85108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Sustainability Self </a:t>
            </a:r>
            <a:r>
              <a:rPr lang="en-GB" dirty="0" err="1"/>
              <a:t>Assessement</a:t>
            </a:r>
            <a:r>
              <a:rPr lang="en-GB" dirty="0"/>
              <a:t> Guide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514D54F-23ED-419D-8CD9-A042610DF10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kern="0" dirty="0">
                <a:solidFill>
                  <a:sysClr val="windowText" lastClr="000000"/>
                </a:solidFill>
              </a:rPr>
              <a:t>Adding “Quality SQP” Functional Group to user’s profile</a:t>
            </a:r>
            <a:endParaRPr lang="en-GB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250AE64-911D-4AB6-9871-59908DF2EC1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6722" t="-8904" r="49612"/>
          <a:stretch/>
        </p:blipFill>
        <p:spPr>
          <a:xfrm>
            <a:off x="9677618" y="5145089"/>
            <a:ext cx="1249661" cy="1179391"/>
          </a:xfrm>
          <a:prstGeom prst="rect">
            <a:avLst/>
          </a:prstGeom>
        </p:spPr>
      </p:pic>
      <p:sp>
        <p:nvSpPr>
          <p:cNvPr id="23" name="CasellaDiTesto 15">
            <a:extLst>
              <a:ext uri="{FF2B5EF4-FFF2-40B4-BE49-F238E27FC236}">
                <a16:creationId xmlns:a16="http://schemas.microsoft.com/office/drawing/2014/main" id="{F8C43EBC-9B99-4835-ACB9-F8EE23D9898C}"/>
              </a:ext>
            </a:extLst>
          </p:cNvPr>
          <p:cNvSpPr txBox="1"/>
          <p:nvPr/>
        </p:nvSpPr>
        <p:spPr>
          <a:xfrm>
            <a:off x="9677763" y="1881047"/>
            <a:ext cx="2320860" cy="286232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en-US" kern="0" dirty="0">
                <a:solidFill>
                  <a:sysClr val="windowText" lastClr="000000"/>
                </a:solidFill>
              </a:rPr>
              <a:t>To configure yourself in Sustainability, go to MENU &gt; My Profile &gt; My Functional Groups and add “Quality SQP” Functional Group to your profile by clicking on “+” and Save.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D68CE18-33CF-444B-A766-0248777969A3}"/>
              </a:ext>
            </a:extLst>
          </p:cNvPr>
          <p:cNvSpPr txBox="1"/>
          <p:nvPr/>
        </p:nvSpPr>
        <p:spPr>
          <a:xfrm>
            <a:off x="560106" y="1031041"/>
            <a:ext cx="1143851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kern="0" dirty="0">
                <a:solidFill>
                  <a:srgbClr val="000000"/>
                </a:solidFill>
              </a:rPr>
              <a:t>If you have a «User Id» but cannot access the tool after clicking “Proceed”, </a:t>
            </a:r>
            <a:r>
              <a:rPr lang="en-GB" dirty="0"/>
              <a:t>your user profile is not properly configured</a:t>
            </a:r>
          </a:p>
        </p:txBody>
      </p:sp>
      <p:sp>
        <p:nvSpPr>
          <p:cNvPr id="16" name="Arrow: Right 15">
            <a:extLst>
              <a:ext uri="{FF2B5EF4-FFF2-40B4-BE49-F238E27FC236}">
                <a16:creationId xmlns:a16="http://schemas.microsoft.com/office/drawing/2014/main" id="{55BC95C3-BA08-4477-9DA7-CF5505116F9A}"/>
              </a:ext>
            </a:extLst>
          </p:cNvPr>
          <p:cNvSpPr/>
          <p:nvPr/>
        </p:nvSpPr>
        <p:spPr>
          <a:xfrm rot="3261704">
            <a:off x="5440700" y="4229512"/>
            <a:ext cx="978408" cy="484632"/>
          </a:xfrm>
          <a:prstGeom prst="rightArrow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Arrow: Right 16">
            <a:extLst>
              <a:ext uri="{FF2B5EF4-FFF2-40B4-BE49-F238E27FC236}">
                <a16:creationId xmlns:a16="http://schemas.microsoft.com/office/drawing/2014/main" id="{DE383700-544D-47FB-81E1-09F5932EA6E1}"/>
              </a:ext>
            </a:extLst>
          </p:cNvPr>
          <p:cNvSpPr/>
          <p:nvPr/>
        </p:nvSpPr>
        <p:spPr>
          <a:xfrm rot="3261704">
            <a:off x="7456923" y="2096187"/>
            <a:ext cx="978408" cy="484632"/>
          </a:xfrm>
          <a:prstGeom prst="rightArrow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rrow: Right 17">
            <a:extLst>
              <a:ext uri="{FF2B5EF4-FFF2-40B4-BE49-F238E27FC236}">
                <a16:creationId xmlns:a16="http://schemas.microsoft.com/office/drawing/2014/main" id="{CC4D812D-7F1B-40B2-A0C6-965EA55FA5D8}"/>
              </a:ext>
            </a:extLst>
          </p:cNvPr>
          <p:cNvSpPr/>
          <p:nvPr/>
        </p:nvSpPr>
        <p:spPr>
          <a:xfrm rot="3261704">
            <a:off x="9091380" y="4705772"/>
            <a:ext cx="978408" cy="484632"/>
          </a:xfrm>
          <a:prstGeom prst="rightArrow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92801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>
            <a:extLst>
              <a:ext uri="{FF2B5EF4-FFF2-40B4-BE49-F238E27FC236}">
                <a16:creationId xmlns:a16="http://schemas.microsoft.com/office/drawing/2014/main" id="{EA9A5B66-B591-45AA-8F6F-5619E66FA5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6560" y="980728"/>
            <a:ext cx="9144000" cy="4361752"/>
          </a:xfrm>
          <a:prstGeom prst="rect">
            <a:avLst/>
          </a:prstGeom>
        </p:spPr>
      </p:pic>
      <p:sp>
        <p:nvSpPr>
          <p:cNvPr id="2" name="Segnaposto numero diapositiva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9E4B6DF-6843-4261-AF24-0DFC59C6C978}" type="slidenum">
              <a:rPr lang="it-IT" smtClean="0">
                <a:solidFill>
                  <a:prstClr val="white"/>
                </a:solidFill>
              </a:rPr>
              <a:pPr/>
              <a:t>14</a:t>
            </a:fld>
            <a:endParaRPr lang="it-IT" dirty="0">
              <a:solidFill>
                <a:prstClr val="white"/>
              </a:solidFill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114484B8-B2BC-4E89-BCD8-0CCA23F9D5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Sustainability Self </a:t>
            </a:r>
            <a:r>
              <a:rPr lang="en-GB" dirty="0" err="1"/>
              <a:t>Assessement</a:t>
            </a:r>
            <a:r>
              <a:rPr lang="en-GB" dirty="0"/>
              <a:t> Guide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EFD2389-78E7-4B66-8F83-087753BD59D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Rounded Rectangle 18"/>
          <p:cNvSpPr/>
          <p:nvPr/>
        </p:nvSpPr>
        <p:spPr>
          <a:xfrm>
            <a:off x="1769317" y="5851117"/>
            <a:ext cx="4889244" cy="464443"/>
          </a:xfrm>
          <a:prstGeom prst="roundRect">
            <a:avLst/>
          </a:prstGeom>
          <a:solidFill>
            <a:srgbClr val="C0504D"/>
          </a:solidFill>
          <a:ln w="38100" cap="flat" cmpd="sng" algn="ctr">
            <a:solidFill>
              <a:sysClr val="window" lastClr="FFFFFF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defTabSz="914400">
              <a:defRPr/>
            </a:pPr>
            <a:r>
              <a:rPr lang="it-IT" kern="0" dirty="0">
                <a:solidFill>
                  <a:srgbClr val="FFFFFF"/>
                </a:solidFill>
                <a:latin typeface="Calibri"/>
              </a:rPr>
              <a:t>3 – Click on          to open the 2022 SSSA</a:t>
            </a:r>
            <a:endParaRPr lang="en-US" kern="0" dirty="0">
              <a:solidFill>
                <a:srgbClr val="FFFFFF"/>
              </a:solidFill>
              <a:latin typeface="Calibri"/>
            </a:endParaRPr>
          </a:p>
        </p:txBody>
      </p:sp>
      <p:pic>
        <p:nvPicPr>
          <p:cNvPr id="16" name="Picture 3" descr="D:\users\u119552\Desktop\search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88103" y="5915946"/>
            <a:ext cx="372857" cy="37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ounded Rectangle 17"/>
          <p:cNvSpPr/>
          <p:nvPr/>
        </p:nvSpPr>
        <p:spPr>
          <a:xfrm>
            <a:off x="1769317" y="5326913"/>
            <a:ext cx="4889244" cy="464443"/>
          </a:xfrm>
          <a:prstGeom prst="roundRect">
            <a:avLst/>
          </a:prstGeom>
          <a:solidFill>
            <a:srgbClr val="C0504D"/>
          </a:solidFill>
          <a:ln w="38100" cap="flat" cmpd="sng" algn="ctr">
            <a:solidFill>
              <a:sysClr val="window" lastClr="FFFFFF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defTabSz="914400">
              <a:defRPr/>
            </a:pPr>
            <a:r>
              <a:rPr lang="it-IT" kern="0" dirty="0">
                <a:solidFill>
                  <a:srgbClr val="FFFFFF"/>
                </a:solidFill>
                <a:latin typeface="Calibri"/>
              </a:rPr>
              <a:t>2 – Click on Search</a:t>
            </a:r>
            <a:endParaRPr lang="en-US" kern="0" dirty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8" name="Rounded Rectangle 19"/>
          <p:cNvSpPr/>
          <p:nvPr/>
        </p:nvSpPr>
        <p:spPr>
          <a:xfrm>
            <a:off x="6846131" y="2128214"/>
            <a:ext cx="420014" cy="464443"/>
          </a:xfrm>
          <a:prstGeom prst="roundRect">
            <a:avLst/>
          </a:prstGeom>
          <a:solidFill>
            <a:srgbClr val="C0504D"/>
          </a:solidFill>
          <a:ln w="38100" cap="flat" cmpd="sng" algn="ctr">
            <a:solidFill>
              <a:sysClr val="window" lastClr="FFFFFF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algn="ctr" defTabSz="914400">
              <a:defRPr/>
            </a:pPr>
            <a:r>
              <a:rPr lang="it-IT" kern="0" dirty="0">
                <a:solidFill>
                  <a:srgbClr val="FFFFFF"/>
                </a:solidFill>
                <a:latin typeface="Calibri"/>
              </a:rPr>
              <a:t>1</a:t>
            </a:r>
            <a:endParaRPr lang="en-US" kern="0" dirty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9" name="Rounded Rectangle 20"/>
          <p:cNvSpPr/>
          <p:nvPr/>
        </p:nvSpPr>
        <p:spPr>
          <a:xfrm>
            <a:off x="6426117" y="2990362"/>
            <a:ext cx="420014" cy="464443"/>
          </a:xfrm>
          <a:prstGeom prst="roundRect">
            <a:avLst/>
          </a:prstGeom>
          <a:solidFill>
            <a:srgbClr val="C0504D"/>
          </a:solidFill>
          <a:ln w="38100" cap="flat" cmpd="sng" algn="ctr">
            <a:solidFill>
              <a:sysClr val="window" lastClr="FFFFFF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algn="ctr" defTabSz="914400">
              <a:defRPr/>
            </a:pPr>
            <a:r>
              <a:rPr lang="it-IT" kern="0" dirty="0">
                <a:solidFill>
                  <a:srgbClr val="FFFFFF"/>
                </a:solidFill>
                <a:latin typeface="Calibri"/>
              </a:rPr>
              <a:t>2</a:t>
            </a:r>
            <a:endParaRPr lang="en-US" kern="0" dirty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20" name="Rounded Rectangle 20"/>
          <p:cNvSpPr/>
          <p:nvPr/>
        </p:nvSpPr>
        <p:spPr>
          <a:xfrm>
            <a:off x="1769317" y="3929102"/>
            <a:ext cx="420014" cy="464443"/>
          </a:xfrm>
          <a:prstGeom prst="roundRect">
            <a:avLst/>
          </a:prstGeom>
          <a:solidFill>
            <a:srgbClr val="C0504D"/>
          </a:solidFill>
          <a:ln w="38100" cap="flat" cmpd="sng" algn="ctr">
            <a:solidFill>
              <a:sysClr val="window" lastClr="FFFFFF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algn="ctr" defTabSz="914400">
              <a:defRPr/>
            </a:pPr>
            <a:r>
              <a:rPr lang="en-US" kern="0" dirty="0">
                <a:solidFill>
                  <a:srgbClr val="FFFFFF"/>
                </a:solidFill>
                <a:latin typeface="Calibri"/>
              </a:rPr>
              <a:t>3</a:t>
            </a:r>
          </a:p>
        </p:txBody>
      </p:sp>
      <p:sp>
        <p:nvSpPr>
          <p:cNvPr id="21" name="Rounded Rectangle 16"/>
          <p:cNvSpPr/>
          <p:nvPr/>
        </p:nvSpPr>
        <p:spPr>
          <a:xfrm>
            <a:off x="1769317" y="4802705"/>
            <a:ext cx="4889244" cy="464443"/>
          </a:xfrm>
          <a:prstGeom prst="roundRect">
            <a:avLst/>
          </a:prstGeom>
          <a:solidFill>
            <a:srgbClr val="C0504D"/>
          </a:solidFill>
          <a:ln w="38100" cap="flat" cmpd="sng" algn="ctr">
            <a:solidFill>
              <a:sysClr val="window" lastClr="FFFFFF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defTabSz="914400">
              <a:defRPr/>
            </a:pPr>
            <a:r>
              <a:rPr lang="it-IT" kern="0" dirty="0">
                <a:solidFill>
                  <a:srgbClr val="FFFFFF"/>
                </a:solidFill>
                <a:latin typeface="Calibri"/>
              </a:rPr>
              <a:t>1 - Enter the name of your company</a:t>
            </a:r>
            <a:endParaRPr lang="en-US" kern="0" dirty="0">
              <a:solidFill>
                <a:srgbClr val="FFFFFF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107624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2E124F1A-539B-4A39-B3B6-413E9914A5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052736"/>
            <a:ext cx="9144000" cy="3871393"/>
          </a:xfrm>
          <a:prstGeom prst="rect">
            <a:avLst/>
          </a:prstGeom>
        </p:spPr>
      </p:pic>
      <p:cxnSp>
        <p:nvCxnSpPr>
          <p:cNvPr id="57" name="Connettore 1 56"/>
          <p:cNvCxnSpPr/>
          <p:nvPr/>
        </p:nvCxnSpPr>
        <p:spPr>
          <a:xfrm flipH="1">
            <a:off x="3975609" y="2160906"/>
            <a:ext cx="5105406" cy="1548847"/>
          </a:xfrm>
          <a:prstGeom prst="line">
            <a:avLst/>
          </a:prstGeom>
          <a:noFill/>
          <a:ln w="38100" cap="flat" cmpd="sng" algn="ctr">
            <a:solidFill>
              <a:srgbClr val="C00000"/>
            </a:solidFill>
            <a:prstDash val="solid"/>
          </a:ln>
          <a:effectLst/>
        </p:spPr>
      </p:cxnSp>
      <p:sp>
        <p:nvSpPr>
          <p:cNvPr id="2" name="Segnaposto numero diapositiva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9E4B6DF-6843-4261-AF24-0DFC59C6C978}" type="slidenum">
              <a:rPr lang="it-IT" smtClean="0">
                <a:solidFill>
                  <a:prstClr val="white"/>
                </a:solidFill>
              </a:rPr>
              <a:pPr/>
              <a:t>15</a:t>
            </a:fld>
            <a:endParaRPr lang="it-IT" dirty="0">
              <a:solidFill>
                <a:prstClr val="white"/>
              </a:solidFill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8D553CBF-075F-44E1-BA7C-61B82FF665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Sustainability Self </a:t>
            </a:r>
            <a:r>
              <a:rPr lang="en-GB" dirty="0" err="1"/>
              <a:t>Assessement</a:t>
            </a:r>
            <a:r>
              <a:rPr lang="en-GB" dirty="0"/>
              <a:t> Guide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A81CE7E-3EDC-4B25-96AF-4502E8CC093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36350" y="3789040"/>
            <a:ext cx="4478518" cy="2551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2586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magine 5">
            <a:extLst>
              <a:ext uri="{FF2B5EF4-FFF2-40B4-BE49-F238E27FC236}">
                <a16:creationId xmlns:a16="http://schemas.microsoft.com/office/drawing/2014/main" id="{05C43359-0F43-407D-A64D-017F3D10348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24678"/>
          <a:stretch/>
        </p:blipFill>
        <p:spPr>
          <a:xfrm>
            <a:off x="6478375" y="1827192"/>
            <a:ext cx="5600546" cy="2361427"/>
          </a:xfrm>
          <a:prstGeom prst="rect">
            <a:avLst/>
          </a:prstGeom>
        </p:spPr>
      </p:pic>
      <p:sp>
        <p:nvSpPr>
          <p:cNvPr id="2" name="Segnaposto numero diapositiva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9E4B6DF-6843-4261-AF24-0DFC59C6C978}" type="slidenum">
              <a:rPr lang="it-IT" smtClean="0">
                <a:solidFill>
                  <a:prstClr val="white"/>
                </a:solidFill>
              </a:rPr>
              <a:pPr/>
              <a:t>16</a:t>
            </a:fld>
            <a:endParaRPr lang="it-IT" dirty="0">
              <a:solidFill>
                <a:prstClr val="white"/>
              </a:solidFill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134E45F-8C20-4A34-A5DB-7ECE4C76D0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Sustainability Self </a:t>
            </a:r>
            <a:r>
              <a:rPr lang="en-GB" dirty="0" err="1"/>
              <a:t>Assessement</a:t>
            </a:r>
            <a:r>
              <a:rPr lang="en-GB" dirty="0"/>
              <a:t> Guide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06C7599-D352-40A0-9074-A9EACEE9E25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AF3F1C78-EACC-4042-B59E-FAF5B355C7B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49474" b="19694"/>
          <a:stretch/>
        </p:blipFill>
        <p:spPr>
          <a:xfrm>
            <a:off x="1631504" y="961800"/>
            <a:ext cx="4620126" cy="2641140"/>
          </a:xfrm>
          <a:prstGeom prst="rect">
            <a:avLst/>
          </a:prstGeom>
        </p:spPr>
      </p:pic>
      <p:sp>
        <p:nvSpPr>
          <p:cNvPr id="8" name="Rounded Rectangle 16">
            <a:extLst>
              <a:ext uri="{FF2B5EF4-FFF2-40B4-BE49-F238E27FC236}">
                <a16:creationId xmlns:a16="http://schemas.microsoft.com/office/drawing/2014/main" id="{8E6DB9F8-7591-4DF7-83AB-2C4457EF5137}"/>
              </a:ext>
            </a:extLst>
          </p:cNvPr>
          <p:cNvSpPr/>
          <p:nvPr/>
        </p:nvSpPr>
        <p:spPr>
          <a:xfrm>
            <a:off x="1655874" y="3770706"/>
            <a:ext cx="4794055" cy="2125495"/>
          </a:xfrm>
          <a:prstGeom prst="roundRect">
            <a:avLst/>
          </a:prstGeom>
          <a:solidFill>
            <a:srgbClr val="C0504D"/>
          </a:solidFill>
          <a:ln w="38100" cap="flat" cmpd="sng" algn="ctr">
            <a:solidFill>
              <a:sysClr val="window" lastClr="FFFFFF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defTabSz="914400">
              <a:defRPr/>
            </a:pPr>
            <a:r>
              <a:rPr lang="en-GB" kern="0" dirty="0">
                <a:solidFill>
                  <a:srgbClr val="FFFFFF"/>
                </a:solidFill>
                <a:latin typeface="Calibri"/>
              </a:rPr>
              <a:t>Clicking on «MS Details» it is possible to view the composition of the Master Supplier. </a:t>
            </a:r>
          </a:p>
          <a:p>
            <a:pPr defTabSz="914400">
              <a:defRPr/>
            </a:pPr>
            <a:endParaRPr lang="en-GB" kern="0" dirty="0">
              <a:solidFill>
                <a:srgbClr val="FFFFFF"/>
              </a:solidFill>
              <a:latin typeface="Calibri"/>
            </a:endParaRPr>
          </a:p>
          <a:p>
            <a:pPr defTabSz="914400">
              <a:defRPr/>
            </a:pPr>
            <a:r>
              <a:rPr lang="en-GB" kern="0" dirty="0">
                <a:solidFill>
                  <a:srgbClr val="FFFFFF"/>
                </a:solidFill>
                <a:latin typeface="Calibri"/>
              </a:rPr>
              <a:t>Please see the next page for more details.</a:t>
            </a:r>
          </a:p>
        </p:txBody>
      </p:sp>
      <p:cxnSp>
        <p:nvCxnSpPr>
          <p:cNvPr id="9" name="Connettore 1 56">
            <a:extLst>
              <a:ext uri="{FF2B5EF4-FFF2-40B4-BE49-F238E27FC236}">
                <a16:creationId xmlns:a16="http://schemas.microsoft.com/office/drawing/2014/main" id="{EAB19AB3-8E65-4D00-B18D-EAE0722B0A63}"/>
              </a:ext>
            </a:extLst>
          </p:cNvPr>
          <p:cNvCxnSpPr>
            <a:cxnSpLocks/>
          </p:cNvCxnSpPr>
          <p:nvPr/>
        </p:nvCxnSpPr>
        <p:spPr>
          <a:xfrm>
            <a:off x="2495600" y="2492896"/>
            <a:ext cx="936104" cy="1195588"/>
          </a:xfrm>
          <a:prstGeom prst="line">
            <a:avLst/>
          </a:prstGeom>
          <a:noFill/>
          <a:ln w="38100" cap="flat" cmpd="sng" algn="ctr">
            <a:solidFill>
              <a:srgbClr val="C00000"/>
            </a:solidFill>
            <a:prstDash val="solid"/>
          </a:ln>
          <a:effectLst/>
        </p:spPr>
      </p:cxnSp>
    </p:spTree>
    <p:extLst>
      <p:ext uri="{BB962C8B-B14F-4D97-AF65-F5344CB8AC3E}">
        <p14:creationId xmlns:p14="http://schemas.microsoft.com/office/powerpoint/2010/main" val="5956531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AABCBA6-C0E9-4530-AB5A-48F1B5A0EE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4F2263D-2B56-3241-AE08-5B72161B4332}" type="slidenum">
              <a:rPr lang="en-US" noProof="0" smtClean="0"/>
              <a:pPr/>
              <a:t>17</a:t>
            </a:fld>
            <a:endParaRPr lang="en-US" noProof="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094C43D-8922-4987-A632-985740B8FC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Sustainability Self </a:t>
            </a:r>
            <a:r>
              <a:rPr lang="en-GB" dirty="0" err="1"/>
              <a:t>Assessement</a:t>
            </a:r>
            <a:r>
              <a:rPr lang="en-GB" dirty="0"/>
              <a:t> Guide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DDA9C8B-76E1-41F1-9675-665B9F734B0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Master Supplier structure</a:t>
            </a:r>
          </a:p>
        </p:txBody>
      </p:sp>
      <p:sp>
        <p:nvSpPr>
          <p:cNvPr id="6" name="Rounded Rectangle 16">
            <a:extLst>
              <a:ext uri="{FF2B5EF4-FFF2-40B4-BE49-F238E27FC236}">
                <a16:creationId xmlns:a16="http://schemas.microsoft.com/office/drawing/2014/main" id="{CE5FFA23-ED2F-4DE3-ACC0-9E5BE0DDC4D8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623392" y="1046247"/>
            <a:ext cx="8928100" cy="4893254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marL="0" defTabSz="914400"/>
            <a:endParaRPr lang="en-US" sz="1050" kern="0" dirty="0">
              <a:solidFill>
                <a:sysClr val="windowText" lastClr="000000"/>
              </a:solidFill>
              <a:latin typeface="+mn-lt"/>
              <a:cs typeface="+mn-cs"/>
            </a:endParaRPr>
          </a:p>
          <a:p>
            <a:pPr marL="0" defTabSz="914400"/>
            <a:r>
              <a:rPr lang="en-US" sz="1050" kern="0" dirty="0">
                <a:solidFill>
                  <a:sysClr val="windowText" lastClr="000000"/>
                </a:solidFill>
                <a:latin typeface="+mn-lt"/>
                <a:cs typeface="+mn-cs"/>
              </a:rPr>
              <a:t>The Self Assessment Questionnaire is structured according to our Suppliers’ Company structure on Headquarter level (DUNS HQ) . For each Supplier Company, a Master Supplier has been created that corresponds to either:</a:t>
            </a:r>
          </a:p>
          <a:p>
            <a:pPr marL="0" defTabSz="914400"/>
            <a:r>
              <a:rPr lang="en-US" sz="1050" kern="0" dirty="0">
                <a:solidFill>
                  <a:sysClr val="windowText" lastClr="000000"/>
                </a:solidFill>
                <a:latin typeface="+mn-lt"/>
                <a:cs typeface="+mn-cs"/>
              </a:rPr>
              <a:t>1) a Headquarter according your Company Structure (DUNS HQ) or </a:t>
            </a:r>
          </a:p>
          <a:p>
            <a:pPr marL="0" defTabSz="914400"/>
            <a:r>
              <a:rPr lang="en-US" sz="1050" kern="0" dirty="0">
                <a:solidFill>
                  <a:sysClr val="windowText" lastClr="000000"/>
                </a:solidFill>
                <a:latin typeface="+mn-lt"/>
                <a:cs typeface="+mn-cs"/>
              </a:rPr>
              <a:t>2) a group of headquarters – aggregated in line with requests from previous years.</a:t>
            </a:r>
          </a:p>
          <a:p>
            <a:pPr marL="0" defTabSz="914400"/>
            <a:endParaRPr lang="en-US" sz="1050" kern="0" dirty="0">
              <a:solidFill>
                <a:sysClr val="windowText" lastClr="000000"/>
              </a:solidFill>
              <a:latin typeface="+mn-lt"/>
              <a:cs typeface="+mn-cs"/>
            </a:endParaRPr>
          </a:p>
          <a:p>
            <a:pPr marL="0" defTabSz="914400"/>
            <a:r>
              <a:rPr lang="en-US" sz="1050" kern="0" dirty="0">
                <a:solidFill>
                  <a:sysClr val="windowText" lastClr="000000"/>
                </a:solidFill>
                <a:latin typeface="+mn-lt"/>
                <a:cs typeface="+mn-cs"/>
              </a:rPr>
              <a:t>Each Master Supplier is linked to a single questionnaire to be answered. </a:t>
            </a:r>
          </a:p>
          <a:p>
            <a:pPr marL="0" defTabSz="914400"/>
            <a:endParaRPr lang="en-US" sz="1050" kern="0" dirty="0">
              <a:solidFill>
                <a:sysClr val="windowText" lastClr="000000"/>
              </a:solidFill>
              <a:latin typeface="+mn-lt"/>
              <a:cs typeface="+mn-cs"/>
            </a:endParaRPr>
          </a:p>
          <a:p>
            <a:pPr marL="0" defTabSz="914400"/>
            <a:r>
              <a:rPr lang="en-US" sz="1050" kern="0" dirty="0">
                <a:solidFill>
                  <a:sysClr val="windowText" lastClr="000000"/>
                </a:solidFill>
                <a:latin typeface="+mn-lt"/>
                <a:cs typeface="+mn-cs"/>
              </a:rPr>
              <a:t>You can request to change your Master Supplier structure :</a:t>
            </a:r>
          </a:p>
          <a:p>
            <a:pPr marL="0" defTabSz="914400"/>
            <a:r>
              <a:rPr lang="en-US" sz="1050" kern="0" dirty="0">
                <a:solidFill>
                  <a:sysClr val="windowText" lastClr="000000"/>
                </a:solidFill>
                <a:latin typeface="+mn-lt"/>
                <a:cs typeface="+mn-cs"/>
              </a:rPr>
              <a:t>- If the it does not correspond to your correct Company structure;</a:t>
            </a:r>
          </a:p>
          <a:p>
            <a:pPr marL="0" defTabSz="914400"/>
            <a:r>
              <a:rPr lang="en-US" sz="1050" kern="0" dirty="0">
                <a:solidFill>
                  <a:sysClr val="windowText" lastClr="000000"/>
                </a:solidFill>
                <a:latin typeface="+mn-lt"/>
                <a:cs typeface="+mn-cs"/>
              </a:rPr>
              <a:t>- if you need to provide answers to more than one Headquarter/Master Supplier;</a:t>
            </a:r>
          </a:p>
          <a:p>
            <a:pPr marL="0" defTabSz="914400"/>
            <a:r>
              <a:rPr lang="en-US" sz="1050" kern="0" dirty="0">
                <a:solidFill>
                  <a:sysClr val="windowText" lastClr="000000"/>
                </a:solidFill>
                <a:latin typeface="+mn-lt"/>
                <a:cs typeface="+mn-cs"/>
              </a:rPr>
              <a:t>- If you want to group more Headquarters under the same Master Supplier.</a:t>
            </a:r>
          </a:p>
          <a:p>
            <a:pPr marL="0" defTabSz="914400"/>
            <a:endParaRPr lang="en-US" sz="1050" kern="0" dirty="0">
              <a:solidFill>
                <a:sysClr val="windowText" lastClr="000000"/>
              </a:solidFill>
              <a:latin typeface="+mn-lt"/>
              <a:cs typeface="+mn-cs"/>
            </a:endParaRPr>
          </a:p>
          <a:p>
            <a:pPr marL="0" defTabSz="914400"/>
            <a:r>
              <a:rPr lang="en-US" sz="1050" kern="0" dirty="0">
                <a:solidFill>
                  <a:sysClr val="windowText" lastClr="000000"/>
                </a:solidFill>
                <a:latin typeface="+mn-lt"/>
                <a:cs typeface="+mn-cs"/>
              </a:rPr>
              <a:t>For example, if a holding company has a common sustainability strategy for all its Headquarters, they can all be aggregated under the same Master Supplier, so that the questionnaire will be answered one time for all of them.</a:t>
            </a:r>
          </a:p>
          <a:p>
            <a:pPr marL="0" defTabSz="914400"/>
            <a:endParaRPr lang="en-US" sz="1050" kern="0" dirty="0">
              <a:solidFill>
                <a:sysClr val="windowText" lastClr="000000"/>
              </a:solidFill>
              <a:latin typeface="+mn-lt"/>
              <a:cs typeface="+mn-cs"/>
            </a:endParaRPr>
          </a:p>
          <a:p>
            <a:pPr marL="0" defTabSz="914400"/>
            <a:r>
              <a:rPr lang="en-US" sz="1050" kern="0" dirty="0">
                <a:solidFill>
                  <a:sysClr val="windowText" lastClr="000000"/>
                </a:solidFill>
                <a:latin typeface="+mn-lt"/>
                <a:cs typeface="+mn-cs"/>
              </a:rPr>
              <a:t>On the opposite, if a Master Supplier contain codes that do not belong to the Headquarter, they can be removed. </a:t>
            </a:r>
          </a:p>
          <a:p>
            <a:pPr marL="0" defTabSz="914400"/>
            <a:endParaRPr lang="en-US" sz="1050" kern="0" dirty="0">
              <a:solidFill>
                <a:sysClr val="windowText" lastClr="000000"/>
              </a:solidFill>
              <a:latin typeface="+mn-lt"/>
              <a:cs typeface="+mn-cs"/>
            </a:endParaRPr>
          </a:p>
          <a:p>
            <a:pPr marL="0" defTabSz="914400"/>
            <a:r>
              <a:rPr lang="en-US" sz="1050" kern="0" dirty="0">
                <a:solidFill>
                  <a:sysClr val="windowText" lastClr="000000"/>
                </a:solidFill>
                <a:latin typeface="+mn-lt"/>
                <a:cs typeface="+mn-cs"/>
              </a:rPr>
              <a:t>Changes can be requested by opening a ticket through the HELP button within the tool.</a:t>
            </a:r>
          </a:p>
          <a:p>
            <a:pPr marL="0" defTabSz="914400"/>
            <a:endParaRPr lang="en-US" sz="1050" kern="0" dirty="0">
              <a:solidFill>
                <a:sysClr val="windowText" lastClr="000000"/>
              </a:solidFill>
              <a:latin typeface="+mn-lt"/>
              <a:cs typeface="+mn-cs"/>
            </a:endParaRPr>
          </a:p>
          <a:p>
            <a:pPr marL="0" defTabSz="914400"/>
            <a:r>
              <a:rPr lang="en-US" sz="1050" kern="0" dirty="0">
                <a:solidFill>
                  <a:sysClr val="windowText" lastClr="000000"/>
                </a:solidFill>
                <a:latin typeface="+mn-lt"/>
                <a:cs typeface="+mn-cs"/>
              </a:rPr>
              <a:t>See also: Supplier portal&gt; MENU &gt; Documents &gt; Sustainability &gt; Sustainability Self Assessment &gt; SQP Suite Supplier Self Support Supplier user guide</a:t>
            </a:r>
          </a:p>
          <a:p>
            <a:pPr marL="0" defTabSz="914400"/>
            <a:endParaRPr lang="it-IT" sz="1050" kern="0" dirty="0">
              <a:solidFill>
                <a:sysClr val="windowText" lastClr="000000"/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455749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7A84BAA2-932B-4224-B0D2-0DA566380F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268760"/>
            <a:ext cx="9144000" cy="3972702"/>
          </a:xfrm>
          <a:prstGeom prst="rect">
            <a:avLst/>
          </a:prstGeom>
        </p:spPr>
      </p:pic>
      <p:sp>
        <p:nvSpPr>
          <p:cNvPr id="16" name="Rettangolo 15"/>
          <p:cNvSpPr/>
          <p:nvPr/>
        </p:nvSpPr>
        <p:spPr>
          <a:xfrm>
            <a:off x="1901458" y="1202925"/>
            <a:ext cx="1908542" cy="5093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40000" dist="23000" dir="5400000" rotWithShape="0">
              <a:schemeClr val="bg1">
                <a:alpha val="35000"/>
              </a:scheme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Segnaposto numero diapositiva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9E4B6DF-6843-4261-AF24-0DFC59C6C978}" type="slidenum">
              <a:rPr lang="it-IT" smtClean="0">
                <a:solidFill>
                  <a:prstClr val="white"/>
                </a:solidFill>
              </a:rPr>
              <a:pPr/>
              <a:t>18</a:t>
            </a:fld>
            <a:endParaRPr lang="it-IT" dirty="0">
              <a:solidFill>
                <a:prstClr val="white"/>
              </a:solidFill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76491C67-578C-4FEF-9943-C3387F0605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Sustainability Self </a:t>
            </a:r>
            <a:r>
              <a:rPr lang="en-GB" dirty="0" err="1"/>
              <a:t>Assessement</a:t>
            </a:r>
            <a:r>
              <a:rPr lang="en-GB" dirty="0"/>
              <a:t> Guide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08A6240-6D52-4F83-B75B-A5C05458758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cxnSp>
        <p:nvCxnSpPr>
          <p:cNvPr id="11" name="Straight Connector 11"/>
          <p:cNvCxnSpPr/>
          <p:nvPr/>
        </p:nvCxnSpPr>
        <p:spPr>
          <a:xfrm flipV="1">
            <a:off x="2641855" y="2862920"/>
            <a:ext cx="1828545" cy="70480"/>
          </a:xfrm>
          <a:prstGeom prst="line">
            <a:avLst/>
          </a:prstGeom>
          <a:noFill/>
          <a:ln w="38100" cap="flat" cmpd="sng" algn="ctr">
            <a:solidFill>
              <a:srgbClr val="C00000"/>
            </a:solidFill>
            <a:prstDash val="solid"/>
          </a:ln>
          <a:effectLst/>
        </p:spPr>
      </p:cxnSp>
      <p:grpSp>
        <p:nvGrpSpPr>
          <p:cNvPr id="12" name="Gruppo 11"/>
          <p:cNvGrpSpPr/>
          <p:nvPr/>
        </p:nvGrpSpPr>
        <p:grpSpPr>
          <a:xfrm>
            <a:off x="4361538" y="2411724"/>
            <a:ext cx="5472608" cy="972872"/>
            <a:chOff x="3059832" y="2344945"/>
            <a:chExt cx="5472608" cy="972872"/>
          </a:xfrm>
        </p:grpSpPr>
        <p:sp>
          <p:nvSpPr>
            <p:cNvPr id="13" name="Rounded Rectangle 13"/>
            <p:cNvSpPr/>
            <p:nvPr/>
          </p:nvSpPr>
          <p:spPr>
            <a:xfrm>
              <a:off x="3059832" y="2344945"/>
              <a:ext cx="5472608" cy="972872"/>
            </a:xfrm>
            <a:prstGeom prst="roundRect">
              <a:avLst/>
            </a:prstGeom>
            <a:solidFill>
              <a:srgbClr val="C0504D"/>
            </a:solidFill>
            <a:ln w="38100" cap="flat" cmpd="sng" algn="ctr">
              <a:solidFill>
                <a:sysClr val="window" lastClr="FFFFFF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rtlCol="0" anchor="ctr"/>
            <a:lstStyle/>
            <a:p>
              <a:pPr defTabSz="914400">
                <a:defRPr/>
              </a:pPr>
              <a:r>
                <a:rPr lang="en-GB" kern="0" dirty="0">
                  <a:solidFill>
                    <a:prstClr val="white"/>
                  </a:solidFill>
                  <a:latin typeface="Calibri"/>
                </a:rPr>
                <a:t>Click                                      to copy the answers from a previous year SSSA if already filled in</a:t>
              </a:r>
            </a:p>
          </p:txBody>
        </p:sp>
        <p:pic>
          <p:nvPicPr>
            <p:cNvPr id="14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61840" y="2506937"/>
              <a:ext cx="1580526" cy="3512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4315459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numero diapositiva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9E4B6DF-6843-4261-AF24-0DFC59C6C978}" type="slidenum">
              <a:rPr lang="it-IT" smtClean="0">
                <a:solidFill>
                  <a:prstClr val="white"/>
                </a:solidFill>
              </a:rPr>
              <a:pPr/>
              <a:t>19</a:t>
            </a:fld>
            <a:endParaRPr lang="it-IT" dirty="0">
              <a:solidFill>
                <a:prstClr val="white"/>
              </a:solidFill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C4F4B01D-BBB7-4242-9475-684302275D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Sustainability Self </a:t>
            </a:r>
            <a:r>
              <a:rPr lang="en-GB" dirty="0" err="1"/>
              <a:t>Assessement</a:t>
            </a:r>
            <a:r>
              <a:rPr lang="en-GB" dirty="0"/>
              <a:t> Guide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8725EF5-9BF7-441B-B0DD-D7D0819A5A6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D15D8C40-C9AF-4433-A561-E23CE8D9D5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4430" y="1154772"/>
            <a:ext cx="9144000" cy="3570373"/>
          </a:xfrm>
          <a:prstGeom prst="rect">
            <a:avLst/>
          </a:prstGeom>
        </p:spPr>
      </p:pic>
      <p:cxnSp>
        <p:nvCxnSpPr>
          <p:cNvPr id="9" name="Straight Connector 11">
            <a:extLst>
              <a:ext uri="{FF2B5EF4-FFF2-40B4-BE49-F238E27FC236}">
                <a16:creationId xmlns:a16="http://schemas.microsoft.com/office/drawing/2014/main" id="{6473C3A0-FBB3-475C-B9CB-CDA244B8CBC9}"/>
              </a:ext>
            </a:extLst>
          </p:cNvPr>
          <p:cNvCxnSpPr>
            <a:cxnSpLocks/>
          </p:cNvCxnSpPr>
          <p:nvPr/>
        </p:nvCxnSpPr>
        <p:spPr>
          <a:xfrm flipH="1">
            <a:off x="3510406" y="4365104"/>
            <a:ext cx="1073426" cy="864096"/>
          </a:xfrm>
          <a:prstGeom prst="line">
            <a:avLst/>
          </a:prstGeom>
          <a:noFill/>
          <a:ln w="38100" cap="flat" cmpd="sng" algn="ctr">
            <a:solidFill>
              <a:srgbClr val="C00000"/>
            </a:solidFill>
            <a:prstDash val="solid"/>
          </a:ln>
          <a:effectLst/>
        </p:spPr>
      </p:cxnSp>
      <p:sp>
        <p:nvSpPr>
          <p:cNvPr id="11" name="Rounded Rectangle 13">
            <a:extLst>
              <a:ext uri="{FF2B5EF4-FFF2-40B4-BE49-F238E27FC236}">
                <a16:creationId xmlns:a16="http://schemas.microsoft.com/office/drawing/2014/main" id="{6A2F6DCA-5ACE-4734-8584-9B91E26A27CE}"/>
              </a:ext>
            </a:extLst>
          </p:cNvPr>
          <p:cNvSpPr/>
          <p:nvPr/>
        </p:nvSpPr>
        <p:spPr>
          <a:xfrm>
            <a:off x="2609458" y="5229200"/>
            <a:ext cx="2118390" cy="972872"/>
          </a:xfrm>
          <a:prstGeom prst="roundRect">
            <a:avLst/>
          </a:prstGeom>
          <a:solidFill>
            <a:srgbClr val="C0504D"/>
          </a:solidFill>
          <a:ln w="38100" cap="flat" cmpd="sng" algn="ctr">
            <a:solidFill>
              <a:sysClr val="window" lastClr="FFFFFF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algn="ctr" defTabSz="914400">
              <a:defRPr/>
            </a:pPr>
            <a:r>
              <a:rPr lang="en-GB" kern="0" dirty="0">
                <a:solidFill>
                  <a:prstClr val="white"/>
                </a:solidFill>
                <a:latin typeface="Calibri"/>
              </a:rPr>
              <a:t>For each question Enter your answers &amp; comments</a:t>
            </a:r>
          </a:p>
        </p:txBody>
      </p:sp>
      <p:cxnSp>
        <p:nvCxnSpPr>
          <p:cNvPr id="14" name="Straight Connector 11">
            <a:extLst>
              <a:ext uri="{FF2B5EF4-FFF2-40B4-BE49-F238E27FC236}">
                <a16:creationId xmlns:a16="http://schemas.microsoft.com/office/drawing/2014/main" id="{40A993CE-7846-43A6-BF7B-31027CC050FB}"/>
              </a:ext>
            </a:extLst>
          </p:cNvPr>
          <p:cNvCxnSpPr>
            <a:cxnSpLocks/>
          </p:cNvCxnSpPr>
          <p:nvPr/>
        </p:nvCxnSpPr>
        <p:spPr>
          <a:xfrm>
            <a:off x="2783633" y="3861049"/>
            <a:ext cx="270453" cy="1368151"/>
          </a:xfrm>
          <a:prstGeom prst="line">
            <a:avLst/>
          </a:prstGeom>
          <a:noFill/>
          <a:ln w="38100" cap="flat" cmpd="sng" algn="ctr">
            <a:solidFill>
              <a:srgbClr val="C00000"/>
            </a:solidFill>
            <a:prstDash val="solid"/>
          </a:ln>
          <a:effectLst/>
        </p:spPr>
      </p:cxnSp>
      <p:sp>
        <p:nvSpPr>
          <p:cNvPr id="17" name="Rounded Rectangle 13">
            <a:extLst>
              <a:ext uri="{FF2B5EF4-FFF2-40B4-BE49-F238E27FC236}">
                <a16:creationId xmlns:a16="http://schemas.microsoft.com/office/drawing/2014/main" id="{A7994B72-EB40-4311-B611-0482FD4716D6}"/>
              </a:ext>
            </a:extLst>
          </p:cNvPr>
          <p:cNvSpPr/>
          <p:nvPr/>
        </p:nvSpPr>
        <p:spPr>
          <a:xfrm>
            <a:off x="8516963" y="5229200"/>
            <a:ext cx="2118390" cy="972872"/>
          </a:xfrm>
          <a:prstGeom prst="roundRect">
            <a:avLst/>
          </a:prstGeom>
          <a:solidFill>
            <a:srgbClr val="C0504D"/>
          </a:solidFill>
          <a:ln w="38100" cap="flat" cmpd="sng" algn="ctr">
            <a:solidFill>
              <a:sysClr val="window" lastClr="FFFFFF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algn="ctr" defTabSz="914400">
              <a:defRPr/>
            </a:pPr>
            <a:r>
              <a:rPr lang="it-IT" kern="0" dirty="0">
                <a:solidFill>
                  <a:prstClr val="white"/>
                </a:solidFill>
                <a:latin typeface="Calibri"/>
              </a:rPr>
              <a:t>% </a:t>
            </a:r>
            <a:r>
              <a:rPr lang="en-GB" kern="0" dirty="0">
                <a:solidFill>
                  <a:prstClr val="white"/>
                </a:solidFill>
                <a:latin typeface="Calibri"/>
              </a:rPr>
              <a:t>completed answers</a:t>
            </a:r>
          </a:p>
        </p:txBody>
      </p:sp>
      <p:cxnSp>
        <p:nvCxnSpPr>
          <p:cNvPr id="18" name="Straight Connector 11">
            <a:extLst>
              <a:ext uri="{FF2B5EF4-FFF2-40B4-BE49-F238E27FC236}">
                <a16:creationId xmlns:a16="http://schemas.microsoft.com/office/drawing/2014/main" id="{C16C97C8-DA9F-400A-9A13-E41B0CF4BBD4}"/>
              </a:ext>
            </a:extLst>
          </p:cNvPr>
          <p:cNvCxnSpPr>
            <a:cxnSpLocks/>
          </p:cNvCxnSpPr>
          <p:nvPr/>
        </p:nvCxnSpPr>
        <p:spPr>
          <a:xfrm flipH="1">
            <a:off x="9582542" y="4077072"/>
            <a:ext cx="689924" cy="1016024"/>
          </a:xfrm>
          <a:prstGeom prst="line">
            <a:avLst/>
          </a:prstGeom>
          <a:noFill/>
          <a:ln w="38100" cap="flat" cmpd="sng" algn="ctr">
            <a:solidFill>
              <a:srgbClr val="C00000"/>
            </a:solidFill>
            <a:prstDash val="solid"/>
          </a:ln>
          <a:effectLst/>
        </p:spPr>
      </p:cxnSp>
      <p:sp>
        <p:nvSpPr>
          <p:cNvPr id="20" name="Rounded Rectangle 13">
            <a:extLst>
              <a:ext uri="{FF2B5EF4-FFF2-40B4-BE49-F238E27FC236}">
                <a16:creationId xmlns:a16="http://schemas.microsoft.com/office/drawing/2014/main" id="{DBA60973-94CC-419C-8C20-FFCFC1D9DCF8}"/>
              </a:ext>
            </a:extLst>
          </p:cNvPr>
          <p:cNvSpPr/>
          <p:nvPr/>
        </p:nvSpPr>
        <p:spPr>
          <a:xfrm>
            <a:off x="5807968" y="5229200"/>
            <a:ext cx="2376264" cy="972872"/>
          </a:xfrm>
          <a:prstGeom prst="roundRect">
            <a:avLst/>
          </a:prstGeom>
          <a:solidFill>
            <a:srgbClr val="C0504D"/>
          </a:solidFill>
          <a:ln w="38100" cap="flat" cmpd="sng" algn="ctr">
            <a:solidFill>
              <a:sysClr val="window" lastClr="FFFFFF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algn="ctr" defTabSz="914400">
              <a:defRPr/>
            </a:pPr>
            <a:r>
              <a:rPr lang="en-GB" kern="0" dirty="0">
                <a:solidFill>
                  <a:prstClr val="white"/>
                </a:solidFill>
                <a:latin typeface="Calibri"/>
              </a:rPr>
              <a:t>Click here to open and complete each question</a:t>
            </a:r>
          </a:p>
        </p:txBody>
      </p:sp>
      <p:cxnSp>
        <p:nvCxnSpPr>
          <p:cNvPr id="21" name="Straight Connector 11">
            <a:extLst>
              <a:ext uri="{FF2B5EF4-FFF2-40B4-BE49-F238E27FC236}">
                <a16:creationId xmlns:a16="http://schemas.microsoft.com/office/drawing/2014/main" id="{82CB6EF0-96F4-4183-89E8-A62F22AE4FCA}"/>
              </a:ext>
            </a:extLst>
          </p:cNvPr>
          <p:cNvCxnSpPr>
            <a:cxnSpLocks/>
          </p:cNvCxnSpPr>
          <p:nvPr/>
        </p:nvCxnSpPr>
        <p:spPr>
          <a:xfrm flipH="1">
            <a:off x="7608168" y="3429000"/>
            <a:ext cx="2160240" cy="1664096"/>
          </a:xfrm>
          <a:prstGeom prst="line">
            <a:avLst/>
          </a:prstGeom>
          <a:noFill/>
          <a:ln w="38100" cap="flat" cmpd="sng" algn="ctr">
            <a:solidFill>
              <a:srgbClr val="C00000"/>
            </a:solidFill>
            <a:prstDash val="solid"/>
          </a:ln>
          <a:effectLst/>
        </p:spPr>
      </p:cxnSp>
    </p:spTree>
    <p:extLst>
      <p:ext uri="{BB962C8B-B14F-4D97-AF65-F5344CB8AC3E}">
        <p14:creationId xmlns:p14="http://schemas.microsoft.com/office/powerpoint/2010/main" val="37248060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numero diapositiva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9E4B6DF-6843-4261-AF24-0DFC59C6C978}" type="slidenum">
              <a:rPr lang="it-IT" smtClean="0">
                <a:solidFill>
                  <a:prstClr val="white"/>
                </a:solidFill>
              </a:rPr>
              <a:pPr/>
              <a:t>20</a:t>
            </a:fld>
            <a:endParaRPr lang="it-IT" dirty="0">
              <a:solidFill>
                <a:prstClr val="white"/>
              </a:solidFill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AE8B6C97-D988-46EF-ABD8-5B5A85ABB9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Sustainability Self </a:t>
            </a:r>
            <a:r>
              <a:rPr lang="en-GB" dirty="0" err="1"/>
              <a:t>Assessement</a:t>
            </a:r>
            <a:r>
              <a:rPr lang="en-GB" dirty="0"/>
              <a:t> Guide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F6946A6-F0D5-49C3-8DE7-BC0A09C1A83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1681"/>
          <a:stretch/>
        </p:blipFill>
        <p:spPr bwMode="auto">
          <a:xfrm>
            <a:off x="1828800" y="1484784"/>
            <a:ext cx="8612188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530201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1810"/>
          <a:stretch/>
        </p:blipFill>
        <p:spPr bwMode="auto">
          <a:xfrm>
            <a:off x="1916186" y="1556792"/>
            <a:ext cx="8453438" cy="4439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egnaposto numero diapositiva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9E4B6DF-6843-4261-AF24-0DFC59C6C978}" type="slidenum">
              <a:rPr lang="it-IT" smtClean="0">
                <a:solidFill>
                  <a:prstClr val="white"/>
                </a:solidFill>
              </a:rPr>
              <a:pPr/>
              <a:t>21</a:t>
            </a:fld>
            <a:endParaRPr lang="it-IT" dirty="0">
              <a:solidFill>
                <a:prstClr val="white"/>
              </a:solidFill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6612E5D-F311-4669-85A2-6D9E460D1E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Sustainability Self </a:t>
            </a:r>
            <a:r>
              <a:rPr lang="en-GB" dirty="0" err="1"/>
              <a:t>Assessement</a:t>
            </a:r>
            <a:r>
              <a:rPr lang="en-GB" dirty="0"/>
              <a:t> Guide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B40BFBB-93AE-4DF0-A870-354153C20C3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0715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numero diapositiva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9E4B6DF-6843-4261-AF24-0DFC59C6C978}" type="slidenum">
              <a:rPr lang="it-IT" smtClean="0">
                <a:solidFill>
                  <a:prstClr val="white"/>
                </a:solidFill>
              </a:rPr>
              <a:pPr/>
              <a:t>22</a:t>
            </a:fld>
            <a:endParaRPr lang="it-IT" dirty="0">
              <a:solidFill>
                <a:prstClr val="white"/>
              </a:solidFill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80B1ACF-C06B-4CBC-BDED-D4E93683DD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Sustainability Self </a:t>
            </a:r>
            <a:r>
              <a:rPr lang="en-GB" dirty="0" err="1"/>
              <a:t>Assessement</a:t>
            </a:r>
            <a:r>
              <a:rPr lang="en-GB" dirty="0"/>
              <a:t> Guide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6F1DAD5-27B5-47F2-89A1-26DB0E54A85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0194"/>
          <a:stretch/>
        </p:blipFill>
        <p:spPr bwMode="auto">
          <a:xfrm>
            <a:off x="1415481" y="1412776"/>
            <a:ext cx="9398359" cy="4032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274975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numero diapositiva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9E4B6DF-6843-4261-AF24-0DFC59C6C978}" type="slidenum">
              <a:rPr lang="it-IT" smtClean="0">
                <a:solidFill>
                  <a:prstClr val="white"/>
                </a:solidFill>
              </a:rPr>
              <a:pPr/>
              <a:t>23</a:t>
            </a:fld>
            <a:endParaRPr lang="it-IT" dirty="0">
              <a:solidFill>
                <a:prstClr val="white"/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DDDCFB9B-C2F8-47BD-A870-C214BF0A54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Sustainability Self </a:t>
            </a:r>
            <a:r>
              <a:rPr lang="en-GB" dirty="0" err="1"/>
              <a:t>Assessement</a:t>
            </a:r>
            <a:r>
              <a:rPr lang="en-GB" dirty="0"/>
              <a:t> Guide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5D3DC62C-3740-434D-AD58-14B85DA6902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Saving the questionnaire</a:t>
            </a:r>
          </a:p>
        </p:txBody>
      </p:sp>
      <p:sp>
        <p:nvSpPr>
          <p:cNvPr id="5" name="Rettangolo 4"/>
          <p:cNvSpPr/>
          <p:nvPr/>
        </p:nvSpPr>
        <p:spPr>
          <a:xfrm>
            <a:off x="1952260" y="1066804"/>
            <a:ext cx="1908542" cy="5093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40000" dist="23000" dir="5400000" rotWithShape="0">
              <a:schemeClr val="bg1">
                <a:alpha val="35000"/>
              </a:scheme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4" name="Gruppo 3">
            <a:extLst>
              <a:ext uri="{FF2B5EF4-FFF2-40B4-BE49-F238E27FC236}">
                <a16:creationId xmlns:a16="http://schemas.microsoft.com/office/drawing/2014/main" id="{8265A5D7-EC3D-4F56-8A55-7DD4BE107FD2}"/>
              </a:ext>
            </a:extLst>
          </p:cNvPr>
          <p:cNvGrpSpPr/>
          <p:nvPr/>
        </p:nvGrpSpPr>
        <p:grpSpPr>
          <a:xfrm>
            <a:off x="3253341" y="1264614"/>
            <a:ext cx="7931224" cy="4756674"/>
            <a:chOff x="457200" y="1052623"/>
            <a:chExt cx="8303848" cy="5280173"/>
          </a:xfrm>
        </p:grpSpPr>
        <p:pic>
          <p:nvPicPr>
            <p:cNvPr id="12292" name="Picture 4"/>
            <p:cNvPicPr>
              <a:picLocks noChangeAspect="1" noChangeArrowheads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986" t="-269" b="-1"/>
            <a:stretch/>
          </p:blipFill>
          <p:spPr bwMode="auto">
            <a:xfrm>
              <a:off x="510364" y="1052623"/>
              <a:ext cx="8250684" cy="5280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Immagine 7"/>
            <p:cNvPicPr>
              <a:picLocks noChangeAspect="1"/>
            </p:cNvPicPr>
            <p:nvPr/>
          </p:nvPicPr>
          <p:blipFill rotWithShape="1">
            <a:blip r:embed="rId4"/>
            <a:srcRect l="428" b="1598"/>
            <a:stretch/>
          </p:blipFill>
          <p:spPr>
            <a:xfrm>
              <a:off x="457200" y="1242887"/>
              <a:ext cx="6378947" cy="908342"/>
            </a:xfrm>
            <a:prstGeom prst="rect">
              <a:avLst/>
            </a:prstGeom>
          </p:spPr>
        </p:pic>
        <p:pic>
          <p:nvPicPr>
            <p:cNvPr id="3" name="Immagine 2">
              <a:extLst>
                <a:ext uri="{FF2B5EF4-FFF2-40B4-BE49-F238E27FC236}">
                  <a16:creationId xmlns:a16="http://schemas.microsoft.com/office/drawing/2014/main" id="{DFAB8926-6496-4745-A727-E6C52BE9A7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24227"/>
            <a:stretch/>
          </p:blipFill>
          <p:spPr>
            <a:xfrm>
              <a:off x="512723" y="1714419"/>
              <a:ext cx="3464506" cy="294855"/>
            </a:xfrm>
            <a:prstGeom prst="rect">
              <a:avLst/>
            </a:prstGeom>
          </p:spPr>
        </p:pic>
      </p:grpSp>
      <p:sp>
        <p:nvSpPr>
          <p:cNvPr id="10" name="Rounded Rectangle 16">
            <a:extLst>
              <a:ext uri="{FF2B5EF4-FFF2-40B4-BE49-F238E27FC236}">
                <a16:creationId xmlns:a16="http://schemas.microsoft.com/office/drawing/2014/main" id="{9A6B7C3D-DFEC-404B-97A0-87E709A51470}"/>
              </a:ext>
            </a:extLst>
          </p:cNvPr>
          <p:cNvSpPr/>
          <p:nvPr/>
        </p:nvSpPr>
        <p:spPr>
          <a:xfrm>
            <a:off x="486131" y="1137530"/>
            <a:ext cx="2585534" cy="3445889"/>
          </a:xfrm>
          <a:prstGeom prst="roundRect">
            <a:avLst/>
          </a:prstGeom>
          <a:solidFill>
            <a:srgbClr val="C0504D"/>
          </a:solidFill>
          <a:ln w="38100" cap="flat" cmpd="sng" algn="ctr">
            <a:solidFill>
              <a:sysClr val="window" lastClr="FFFFFF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defTabSz="914400">
              <a:defRPr/>
            </a:pPr>
            <a:r>
              <a:rPr lang="en-GB" kern="0" dirty="0">
                <a:solidFill>
                  <a:srgbClr val="FFFFFF"/>
                </a:solidFill>
                <a:latin typeface="Calibri"/>
              </a:rPr>
              <a:t>IMPORTANT!</a:t>
            </a:r>
          </a:p>
          <a:p>
            <a:pPr defTabSz="914400">
              <a:defRPr/>
            </a:pPr>
            <a:endParaRPr lang="en-GB" kern="0" dirty="0">
              <a:solidFill>
                <a:srgbClr val="FFFFFF"/>
              </a:solidFill>
              <a:latin typeface="Calibri"/>
            </a:endParaRPr>
          </a:p>
          <a:p>
            <a:pPr defTabSz="914400">
              <a:defRPr/>
            </a:pPr>
            <a:r>
              <a:rPr lang="en-GB" kern="0" dirty="0">
                <a:solidFill>
                  <a:srgbClr val="FFFFFF"/>
                </a:solidFill>
                <a:latin typeface="Calibri"/>
              </a:rPr>
              <a:t>Please remember to save the questionnaire after completing it. </a:t>
            </a:r>
          </a:p>
          <a:p>
            <a:pPr defTabSz="914400">
              <a:defRPr/>
            </a:pPr>
            <a:endParaRPr lang="en-GB" kern="0" dirty="0">
              <a:solidFill>
                <a:srgbClr val="FFFFFF"/>
              </a:solidFill>
              <a:latin typeface="Calibri"/>
            </a:endParaRPr>
          </a:p>
          <a:p>
            <a:pPr defTabSz="914400">
              <a:defRPr/>
            </a:pPr>
            <a:endParaRPr lang="en-GB" kern="0" dirty="0">
              <a:solidFill>
                <a:srgbClr val="FFFFFF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2468181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uppo 16">
            <a:extLst>
              <a:ext uri="{FF2B5EF4-FFF2-40B4-BE49-F238E27FC236}">
                <a16:creationId xmlns:a16="http://schemas.microsoft.com/office/drawing/2014/main" id="{EDA053AE-6C6E-43AD-9322-D27956BBE65A}"/>
              </a:ext>
            </a:extLst>
          </p:cNvPr>
          <p:cNvGrpSpPr/>
          <p:nvPr/>
        </p:nvGrpSpPr>
        <p:grpSpPr>
          <a:xfrm>
            <a:off x="1551426" y="842903"/>
            <a:ext cx="8762093" cy="5247551"/>
            <a:chOff x="27425" y="842902"/>
            <a:chExt cx="8762093" cy="5247551"/>
          </a:xfrm>
        </p:grpSpPr>
        <p:grpSp>
          <p:nvGrpSpPr>
            <p:cNvPr id="16" name="Gruppo 15">
              <a:extLst>
                <a:ext uri="{FF2B5EF4-FFF2-40B4-BE49-F238E27FC236}">
                  <a16:creationId xmlns:a16="http://schemas.microsoft.com/office/drawing/2014/main" id="{B85D51F4-3942-4945-A3F1-F7D3F750CD59}"/>
                </a:ext>
              </a:extLst>
            </p:cNvPr>
            <p:cNvGrpSpPr/>
            <p:nvPr/>
          </p:nvGrpSpPr>
          <p:grpSpPr>
            <a:xfrm>
              <a:off x="310801" y="842902"/>
              <a:ext cx="7465258" cy="1089650"/>
              <a:chOff x="310801" y="842902"/>
              <a:chExt cx="7465258" cy="1089650"/>
            </a:xfrm>
          </p:grpSpPr>
          <p:pic>
            <p:nvPicPr>
              <p:cNvPr id="18" name="Immagine 17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10801" y="842902"/>
                <a:ext cx="7465258" cy="1089650"/>
              </a:xfrm>
              <a:prstGeom prst="rect">
                <a:avLst/>
              </a:prstGeom>
            </p:spPr>
          </p:pic>
          <p:pic>
            <p:nvPicPr>
              <p:cNvPr id="3" name="Immagine 2">
                <a:extLst>
                  <a:ext uri="{FF2B5EF4-FFF2-40B4-BE49-F238E27FC236}">
                    <a16:creationId xmlns:a16="http://schemas.microsoft.com/office/drawing/2014/main" id="{80706103-93DA-401A-A77E-E87EF6C1A54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b="38589"/>
              <a:stretch/>
            </p:blipFill>
            <p:spPr>
              <a:xfrm>
                <a:off x="380614" y="1391992"/>
                <a:ext cx="4229840" cy="291759"/>
              </a:xfrm>
              <a:prstGeom prst="rect">
                <a:avLst/>
              </a:prstGeom>
            </p:spPr>
          </p:pic>
        </p:grpSp>
        <p:pic>
          <p:nvPicPr>
            <p:cNvPr id="6" name="Picture 3" descr="D:\users\u119552\Desktop\questionnaire sent.jpg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532" t="25679" b="12980"/>
            <a:stretch/>
          </p:blipFill>
          <p:spPr bwMode="auto">
            <a:xfrm>
              <a:off x="199651" y="2484324"/>
              <a:ext cx="8589867" cy="36061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425" y="1683751"/>
              <a:ext cx="1205586" cy="8759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" name="Segnaposto numero diapositiva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9E4B6DF-6843-4261-AF24-0DFC59C6C978}" type="slidenum">
              <a:rPr lang="it-IT" smtClean="0">
                <a:solidFill>
                  <a:prstClr val="white"/>
                </a:solidFill>
              </a:rPr>
              <a:pPr/>
              <a:t>24</a:t>
            </a:fld>
            <a:endParaRPr lang="it-IT" dirty="0">
              <a:solidFill>
                <a:prstClr val="white"/>
              </a:solidFill>
            </a:endParaRPr>
          </a:p>
        </p:txBody>
      </p:sp>
      <p:sp>
        <p:nvSpPr>
          <p:cNvPr id="19" name="Title 18">
            <a:extLst>
              <a:ext uri="{FF2B5EF4-FFF2-40B4-BE49-F238E27FC236}">
                <a16:creationId xmlns:a16="http://schemas.microsoft.com/office/drawing/2014/main" id="{B0BB6B7F-67EF-4C4C-9F78-B3507E3A4C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Sustainability Self </a:t>
            </a:r>
            <a:r>
              <a:rPr lang="en-GB" dirty="0" err="1"/>
              <a:t>Assessement</a:t>
            </a:r>
            <a:r>
              <a:rPr lang="en-GB" dirty="0"/>
              <a:t> Guide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35E35129-BDF9-4984-A911-46E209307D2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5342"/>
          <a:stretch/>
        </p:blipFill>
        <p:spPr bwMode="auto">
          <a:xfrm>
            <a:off x="7376161" y="677654"/>
            <a:ext cx="3042703" cy="1287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Straight Connector 11"/>
          <p:cNvCxnSpPr/>
          <p:nvPr/>
        </p:nvCxnSpPr>
        <p:spPr>
          <a:xfrm flipH="1" flipV="1">
            <a:off x="8760296" y="2406469"/>
            <a:ext cx="720080" cy="3606189"/>
          </a:xfrm>
          <a:prstGeom prst="line">
            <a:avLst/>
          </a:prstGeom>
          <a:noFill/>
          <a:ln w="38100" cap="flat" cmpd="sng" algn="ctr">
            <a:solidFill>
              <a:srgbClr val="C00000"/>
            </a:solidFill>
            <a:prstDash val="solid"/>
          </a:ln>
          <a:effectLst/>
        </p:spPr>
      </p:cxnSp>
      <p:sp>
        <p:nvSpPr>
          <p:cNvPr id="8" name="Rounded Rectangle 16"/>
          <p:cNvSpPr/>
          <p:nvPr/>
        </p:nvSpPr>
        <p:spPr>
          <a:xfrm>
            <a:off x="1559497" y="3600390"/>
            <a:ext cx="3124041" cy="2780692"/>
          </a:xfrm>
          <a:prstGeom prst="roundRect">
            <a:avLst>
              <a:gd name="adj" fmla="val 8457"/>
            </a:avLst>
          </a:prstGeom>
          <a:solidFill>
            <a:srgbClr val="C00000"/>
          </a:solidFill>
          <a:ln w="38100" cap="flat" cmpd="sng" algn="ctr">
            <a:solidFill>
              <a:sysClr val="window" lastClr="FFFFFF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algn="ctr" defTabSz="914400">
              <a:defRPr/>
            </a:pPr>
            <a:endParaRPr lang="en-US" kern="0" dirty="0">
              <a:solidFill>
                <a:srgbClr val="FFFFFF"/>
              </a:solidFill>
              <a:latin typeface="Calibri"/>
            </a:endParaRPr>
          </a:p>
        </p:txBody>
      </p:sp>
      <p:pic>
        <p:nvPicPr>
          <p:cNvPr id="9" name="Picture 3" descr="D:\users\u119552\Desktop\questionnaire sent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4476" r="68506" b="15205"/>
          <a:stretch/>
        </p:blipFill>
        <p:spPr bwMode="auto">
          <a:xfrm>
            <a:off x="1675964" y="3736963"/>
            <a:ext cx="2891104" cy="2507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3"/>
          <p:cNvSpPr/>
          <p:nvPr/>
        </p:nvSpPr>
        <p:spPr>
          <a:xfrm>
            <a:off x="4813214" y="5255807"/>
            <a:ext cx="5472608" cy="972872"/>
          </a:xfrm>
          <a:prstGeom prst="roundRect">
            <a:avLst/>
          </a:prstGeom>
          <a:solidFill>
            <a:srgbClr val="C0504D"/>
          </a:solidFill>
          <a:ln w="38100" cap="flat" cmpd="sng" algn="ctr">
            <a:solidFill>
              <a:sysClr val="window" lastClr="FFFFFF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defTabSz="914400">
              <a:defRPr/>
            </a:pPr>
            <a:r>
              <a:rPr lang="en-GB" kern="0" dirty="0">
                <a:solidFill>
                  <a:srgbClr val="FFFFFF"/>
                </a:solidFill>
                <a:latin typeface="Calibri"/>
              </a:rPr>
              <a:t>Once the questionnaire has been sent, the final score and the radar chart are displayed</a:t>
            </a:r>
          </a:p>
        </p:txBody>
      </p:sp>
      <p:cxnSp>
        <p:nvCxnSpPr>
          <p:cNvPr id="13" name="Straight Connector 11"/>
          <p:cNvCxnSpPr>
            <a:endCxn id="8" idx="3"/>
          </p:cNvCxnSpPr>
          <p:nvPr/>
        </p:nvCxnSpPr>
        <p:spPr>
          <a:xfrm flipH="1" flipV="1">
            <a:off x="4683539" y="4990738"/>
            <a:ext cx="2865981" cy="265073"/>
          </a:xfrm>
          <a:prstGeom prst="line">
            <a:avLst/>
          </a:prstGeom>
          <a:noFill/>
          <a:ln w="38100" cap="flat" cmpd="sng" algn="ctr">
            <a:solidFill>
              <a:srgbClr val="C00000"/>
            </a:solidFill>
            <a:prstDash val="solid"/>
          </a:ln>
          <a:effectLst/>
        </p:spPr>
      </p:cxnSp>
      <p:grpSp>
        <p:nvGrpSpPr>
          <p:cNvPr id="4" name="Gruppo 3"/>
          <p:cNvGrpSpPr/>
          <p:nvPr/>
        </p:nvGrpSpPr>
        <p:grpSpPr>
          <a:xfrm>
            <a:off x="7376160" y="1532595"/>
            <a:ext cx="1656184" cy="968711"/>
            <a:chOff x="5940152" y="1529980"/>
            <a:chExt cx="1656184" cy="968711"/>
          </a:xfrm>
        </p:grpSpPr>
        <p:sp>
          <p:nvSpPr>
            <p:cNvPr id="11" name="Rounded Rectangle 15"/>
            <p:cNvSpPr/>
            <p:nvPr/>
          </p:nvSpPr>
          <p:spPr>
            <a:xfrm>
              <a:off x="5940152" y="1529980"/>
              <a:ext cx="1656184" cy="968711"/>
            </a:xfrm>
            <a:prstGeom prst="roundRect">
              <a:avLst/>
            </a:prstGeom>
            <a:solidFill>
              <a:srgbClr val="C00000"/>
            </a:solidFill>
            <a:ln w="38100" cap="flat" cmpd="sng" algn="ctr">
              <a:solidFill>
                <a:sysClr val="window" lastClr="FFFFFF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rtlCol="0" anchor="ctr"/>
            <a:lstStyle/>
            <a:p>
              <a:pPr algn="ctr" defTabSz="914400">
                <a:defRPr/>
              </a:pPr>
              <a:endParaRPr lang="en-US" kern="0" dirty="0">
                <a:solidFill>
                  <a:srgbClr val="FFFFFF"/>
                </a:solidFill>
                <a:latin typeface="Calibri"/>
              </a:endParaRPr>
            </a:p>
          </p:txBody>
        </p:sp>
        <p:pic>
          <p:nvPicPr>
            <p:cNvPr id="12" name="Picture 3" descr="D:\users\u119552\Desktop\questionnaire sent.jpg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67601" t="16550" r="16200" b="71069"/>
            <a:stretch/>
          </p:blipFill>
          <p:spPr bwMode="auto">
            <a:xfrm>
              <a:off x="6023763" y="1626924"/>
              <a:ext cx="1444352" cy="747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54905070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numero diapositiva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9E4B6DF-6843-4261-AF24-0DFC59C6C978}" type="slidenum">
              <a:rPr lang="it-IT" smtClean="0">
                <a:solidFill>
                  <a:prstClr val="white"/>
                </a:solidFill>
              </a:rPr>
              <a:pPr/>
              <a:t>25</a:t>
            </a:fld>
            <a:endParaRPr lang="it-IT" dirty="0">
              <a:solidFill>
                <a:prstClr val="white"/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942D7781-02A2-42FA-AC20-168721D69C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Supplier Sustainability Self </a:t>
            </a:r>
            <a:r>
              <a:rPr lang="en-GB" dirty="0" err="1"/>
              <a:t>Assessement</a:t>
            </a:r>
            <a:endParaRPr lang="en-GB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D2514AF-D048-4AFE-93DF-4A890CC523D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Segnaposto contenuto 2"/>
          <p:cNvSpPr txBox="1">
            <a:spLocks/>
          </p:cNvSpPr>
          <p:nvPr/>
        </p:nvSpPr>
        <p:spPr>
          <a:xfrm>
            <a:off x="1624868" y="1246168"/>
            <a:ext cx="9043133" cy="525111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Char char="ü"/>
              <a:defRPr/>
            </a:pPr>
            <a:r>
              <a:rPr lang="en-GB" sz="1800" dirty="0">
                <a:solidFill>
                  <a:srgbClr val="000000"/>
                </a:solidFill>
                <a:latin typeface="Calibri"/>
              </a:rPr>
              <a:t>The questionnaire can be saved at any time (partially or totally) prior to sending.</a:t>
            </a:r>
          </a:p>
          <a:p>
            <a:pPr lvl="0">
              <a:buFont typeface="Wingdings" pitchFamily="2" charset="2"/>
              <a:buChar char="ü"/>
              <a:defRPr/>
            </a:pPr>
            <a:r>
              <a:rPr lang="en-GB" sz="1800" dirty="0">
                <a:solidFill>
                  <a:srgbClr val="000000"/>
                </a:solidFill>
                <a:latin typeface="Calibri"/>
              </a:rPr>
              <a:t>Answers can be changed until final submission. After entering 100% of the answers, a dedicated message will remind you to click on the «send» button in order to finalize your submission.</a:t>
            </a:r>
          </a:p>
          <a:p>
            <a:pPr marL="0" indent="0">
              <a:buNone/>
              <a:defRPr/>
            </a:pPr>
            <a:endParaRPr lang="en-GB" sz="1800" dirty="0">
              <a:solidFill>
                <a:srgbClr val="000000"/>
              </a:solidFill>
              <a:latin typeface="Calibri"/>
            </a:endParaRPr>
          </a:p>
          <a:p>
            <a:pPr>
              <a:buFont typeface="Wingdings" pitchFamily="2" charset="2"/>
              <a:buChar char="ü"/>
              <a:defRPr/>
            </a:pPr>
            <a:endParaRPr lang="en-GB" sz="1800" dirty="0">
              <a:solidFill>
                <a:srgbClr val="000000"/>
              </a:solidFill>
              <a:latin typeface="Calibri"/>
            </a:endParaRPr>
          </a:p>
          <a:p>
            <a:pPr marL="0" indent="0">
              <a:buNone/>
              <a:defRPr/>
            </a:pPr>
            <a:r>
              <a:rPr lang="en-GB" sz="1800" dirty="0">
                <a:solidFill>
                  <a:srgbClr val="000000"/>
                </a:solidFill>
                <a:latin typeface="Calibri"/>
              </a:rPr>
              <a:t> </a:t>
            </a:r>
          </a:p>
          <a:p>
            <a:pPr marL="0" indent="0">
              <a:buNone/>
              <a:defRPr/>
            </a:pPr>
            <a:endParaRPr lang="en-GB" sz="1800" dirty="0">
              <a:solidFill>
                <a:srgbClr val="000000"/>
              </a:solidFill>
              <a:latin typeface="Calibri"/>
            </a:endParaRPr>
          </a:p>
          <a:p>
            <a:pPr marL="0" indent="0">
              <a:buNone/>
              <a:defRPr/>
            </a:pPr>
            <a:endParaRPr lang="en-GB" sz="1800" dirty="0">
              <a:solidFill>
                <a:srgbClr val="000000"/>
              </a:solidFill>
              <a:latin typeface="Calibri"/>
            </a:endParaRPr>
          </a:p>
          <a:p>
            <a:pPr>
              <a:buFont typeface="Wingdings" pitchFamily="2" charset="2"/>
              <a:buChar char="ü"/>
              <a:defRPr/>
            </a:pPr>
            <a:r>
              <a:rPr lang="en-GB" sz="1800" dirty="0">
                <a:solidFill>
                  <a:srgbClr val="000000"/>
                </a:solidFill>
                <a:latin typeface="Calibri"/>
              </a:rPr>
              <a:t>Filled questionnaires that have not been sent will be considered definitive and automatically saved </a:t>
            </a:r>
            <a:r>
              <a:rPr lang="en-GB" sz="1800">
                <a:solidFill>
                  <a:srgbClr val="000000"/>
                </a:solidFill>
                <a:latin typeface="Calibri"/>
              </a:rPr>
              <a:t>after the deadline</a:t>
            </a:r>
            <a:r>
              <a:rPr lang="en-GB" sz="1800" dirty="0">
                <a:solidFill>
                  <a:srgbClr val="000000"/>
                </a:solidFill>
                <a:latin typeface="Calibri"/>
              </a:rPr>
              <a:t>.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en-GB" sz="1800" dirty="0">
                <a:solidFill>
                  <a:srgbClr val="000000"/>
                </a:solidFill>
                <a:latin typeface="Calibri"/>
              </a:rPr>
              <a:t>The questionnaire can be always downloaded as .pdf file with responses you have provided.</a:t>
            </a:r>
          </a:p>
          <a:p>
            <a:pPr marL="0" indent="0">
              <a:buNone/>
              <a:defRPr/>
            </a:pPr>
            <a:endParaRPr lang="it-IT" sz="1800" dirty="0">
              <a:solidFill>
                <a:srgbClr val="000000"/>
              </a:solidFill>
              <a:latin typeface="Calibri"/>
            </a:endParaRPr>
          </a:p>
          <a:p>
            <a:pPr marL="0" indent="0">
              <a:buNone/>
              <a:defRPr/>
            </a:pPr>
            <a:endParaRPr lang="en-US" sz="1800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026" name="Picture 2" descr="imag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20184" y="2346789"/>
            <a:ext cx="3526097" cy="1519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08877" y="3627349"/>
            <a:ext cx="381000" cy="381000"/>
          </a:xfrm>
          <a:prstGeom prst="rect">
            <a:avLst/>
          </a:prstGeom>
        </p:spPr>
      </p:pic>
      <p:cxnSp>
        <p:nvCxnSpPr>
          <p:cNvPr id="5" name="Connettore 2 4"/>
          <p:cNvCxnSpPr/>
          <p:nvPr/>
        </p:nvCxnSpPr>
        <p:spPr>
          <a:xfrm>
            <a:off x="5473626" y="3318539"/>
            <a:ext cx="275883" cy="30881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" name="Immagine 9"/>
          <p:cNvPicPr>
            <a:picLocks noChangeAspect="1"/>
          </p:cNvPicPr>
          <p:nvPr/>
        </p:nvPicPr>
        <p:blipFill rotWithShape="1">
          <a:blip r:embed="rId5"/>
          <a:srcRect l="6548" t="51220" r="64112" b="29050"/>
          <a:stretch/>
        </p:blipFill>
        <p:spPr>
          <a:xfrm>
            <a:off x="4417807" y="5462573"/>
            <a:ext cx="2408343" cy="773230"/>
          </a:xfrm>
          <a:prstGeom prst="rect">
            <a:avLst/>
          </a:prstGeom>
        </p:spPr>
      </p:pic>
      <p:sp>
        <p:nvSpPr>
          <p:cNvPr id="7" name="Ovale 6"/>
          <p:cNvSpPr/>
          <p:nvPr/>
        </p:nvSpPr>
        <p:spPr>
          <a:xfrm>
            <a:off x="4681369" y="5824387"/>
            <a:ext cx="470325" cy="318663"/>
          </a:xfrm>
          <a:prstGeom prst="ellipse">
            <a:avLst/>
          </a:prstGeom>
          <a:noFill/>
          <a:ln w="1905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11" name="Connettore 2 10"/>
          <p:cNvCxnSpPr/>
          <p:nvPr/>
        </p:nvCxnSpPr>
        <p:spPr>
          <a:xfrm>
            <a:off x="4405486" y="5465607"/>
            <a:ext cx="275883" cy="30881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3600785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numero diapositiva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9E4B6DF-6843-4261-AF24-0DFC59C6C978}" type="slidenum">
              <a:rPr lang="it-IT" smtClean="0">
                <a:solidFill>
                  <a:prstClr val="white"/>
                </a:solidFill>
              </a:rPr>
              <a:pPr/>
              <a:t>26</a:t>
            </a:fld>
            <a:endParaRPr lang="it-IT" dirty="0">
              <a:solidFill>
                <a:prstClr val="white"/>
              </a:solidFill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C40FFAD-8278-455A-B8CC-7D04C889FB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Sustainability Self </a:t>
            </a:r>
            <a:r>
              <a:rPr lang="en-GB" dirty="0" err="1"/>
              <a:t>Assessement</a:t>
            </a:r>
            <a:r>
              <a:rPr lang="en-GB" dirty="0"/>
              <a:t> Guide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8AF2DF7-5C41-4979-A2C1-0D83CD17C8B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CasellaDiTesto 4"/>
          <p:cNvSpPr txBox="1"/>
          <p:nvPr/>
        </p:nvSpPr>
        <p:spPr>
          <a:xfrm>
            <a:off x="2785011" y="1279694"/>
            <a:ext cx="6509982" cy="4913195"/>
          </a:xfrm>
          <a:prstGeom prst="rect">
            <a:avLst/>
          </a:prstGeom>
        </p:spPr>
        <p:txBody>
          <a:bodyPr wrap="square" rtlCol="0">
            <a:normAutofit/>
          </a:bodyPr>
          <a:lstStyle/>
          <a:p>
            <a:pPr marL="857250" indent="-857250" defTabSz="914400">
              <a:buFont typeface="Wingdings" panose="05000000000000000000" pitchFamily="2" charset="2"/>
              <a:buChar char="Ø"/>
              <a:defRPr/>
            </a:pPr>
            <a:r>
              <a:rPr lang="it-IT" sz="3200" b="1" kern="0" dirty="0">
                <a:solidFill>
                  <a:sysClr val="windowText" lastClr="000000"/>
                </a:solidFill>
              </a:rPr>
              <a:t>Help desk and </a:t>
            </a:r>
            <a:r>
              <a:rPr lang="it-IT" sz="3200" b="1" kern="0" dirty="0" err="1">
                <a:solidFill>
                  <a:sysClr val="windowText" lastClr="000000"/>
                </a:solidFill>
              </a:rPr>
              <a:t>support</a:t>
            </a:r>
            <a:endParaRPr lang="en-GB" sz="3200" b="1" kern="0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057740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numero diapositiva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9E4B6DF-6843-4261-AF24-0DFC59C6C978}" type="slidenum">
              <a:rPr lang="it-IT" smtClean="0">
                <a:solidFill>
                  <a:prstClr val="white"/>
                </a:solidFill>
              </a:rPr>
              <a:pPr/>
              <a:t>27</a:t>
            </a:fld>
            <a:endParaRPr lang="it-IT" dirty="0">
              <a:solidFill>
                <a:prstClr val="white"/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942D7781-02A2-42FA-AC20-168721D69C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Supplier Sustainability Self </a:t>
            </a:r>
            <a:r>
              <a:rPr lang="en-GB" dirty="0" err="1"/>
              <a:t>Assessement</a:t>
            </a:r>
            <a:endParaRPr lang="en-GB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D2514AF-D048-4AFE-93DF-4A890CC523D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Frequently Asked Questions – Access Issues</a:t>
            </a:r>
          </a:p>
        </p:txBody>
      </p:sp>
      <p:graphicFrame>
        <p:nvGraphicFramePr>
          <p:cNvPr id="25" name="Table 25">
            <a:extLst>
              <a:ext uri="{FF2B5EF4-FFF2-40B4-BE49-F238E27FC236}">
                <a16:creationId xmlns:a16="http://schemas.microsoft.com/office/drawing/2014/main" id="{84E3B3B2-4FD1-4A70-86BF-C388115F17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3859209"/>
              </p:ext>
            </p:extLst>
          </p:nvPr>
        </p:nvGraphicFramePr>
        <p:xfrm>
          <a:off x="618891" y="1044664"/>
          <a:ext cx="11045728" cy="49987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522864">
                  <a:extLst>
                    <a:ext uri="{9D8B030D-6E8A-4147-A177-3AD203B41FA5}">
                      <a16:colId xmlns:a16="http://schemas.microsoft.com/office/drawing/2014/main" val="1038199345"/>
                    </a:ext>
                  </a:extLst>
                </a:gridCol>
                <a:gridCol w="5522864">
                  <a:extLst>
                    <a:ext uri="{9D8B030D-6E8A-4147-A177-3AD203B41FA5}">
                      <a16:colId xmlns:a16="http://schemas.microsoft.com/office/drawing/2014/main" val="128153803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ISSUES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SOLUTIONS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9295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000" dirty="0"/>
                    </a:p>
                    <a:p>
                      <a:r>
                        <a:rPr lang="en-GB" sz="2000" dirty="0"/>
                        <a:t>I am not registered to the portal</a:t>
                      </a:r>
                    </a:p>
                    <a:p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6095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Please register as explained on page 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620432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000" dirty="0"/>
                    </a:p>
                    <a:p>
                      <a:r>
                        <a:rPr lang="en-GB" sz="2000" dirty="0"/>
                        <a:t>I have a User Id, but I cannot access the questionnaire</a:t>
                      </a:r>
                    </a:p>
                    <a:p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  <a:p>
                      <a:r>
                        <a:rPr lang="en-GB" sz="2000" dirty="0"/>
                        <a:t>Please configure your User ID as explained on page 13 </a:t>
                      </a:r>
                    </a:p>
                    <a:p>
                      <a:endParaRPr lang="en-GB" sz="20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528185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I get an error message that my User ID is not configured:</a:t>
                      </a:r>
                    </a:p>
                    <a:p>
                      <a:endParaRPr lang="en-GB" sz="2000" dirty="0"/>
                    </a:p>
                    <a:p>
                      <a:endParaRPr lang="en-GB" sz="2000" dirty="0"/>
                    </a:p>
                    <a:p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  <a:p>
                      <a:r>
                        <a:rPr lang="en-GB" sz="2000" dirty="0"/>
                        <a:t>Please configure your User ID as explained on page 13.</a:t>
                      </a:r>
                    </a:p>
                    <a:p>
                      <a:endParaRPr lang="en-GB" sz="2000" dirty="0"/>
                    </a:p>
                    <a:p>
                      <a:r>
                        <a:rPr lang="en-GB" sz="2000" dirty="0"/>
                        <a:t>If the problem persists, please send a message to </a:t>
                      </a:r>
                      <a:r>
                        <a:rPr lang="en-GB" sz="2000" dirty="0">
                          <a:hlinkClick r:id="rId3"/>
                        </a:rPr>
                        <a:t>supplieraccess@cnhind.com</a:t>
                      </a:r>
                      <a:endParaRPr lang="en-GB" sz="2000" dirty="0"/>
                    </a:p>
                    <a:p>
                      <a:endParaRPr lang="en-GB" sz="20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91311084"/>
                  </a:ext>
                </a:extLst>
              </a:tr>
            </a:tbl>
          </a:graphicData>
        </a:graphic>
      </p:graphicFrame>
      <p:pic>
        <p:nvPicPr>
          <p:cNvPr id="26" name="Picture 25">
            <a:extLst>
              <a:ext uri="{FF2B5EF4-FFF2-40B4-BE49-F238E27FC236}">
                <a16:creationId xmlns:a16="http://schemas.microsoft.com/office/drawing/2014/main" id="{C05F7596-D1F8-4185-B2C8-5B211CCC511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2487" r="23984" b="7032"/>
          <a:stretch/>
        </p:blipFill>
        <p:spPr>
          <a:xfrm>
            <a:off x="720516" y="4913369"/>
            <a:ext cx="5247964" cy="531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1576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27CA5ED-02B2-4203-9B00-88665FF6DF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4F2263D-2B56-3241-AE08-5B72161B4332}" type="slidenum">
              <a:rPr lang="en-US" noProof="0" smtClean="0"/>
              <a:pPr/>
              <a:t>28</a:t>
            </a:fld>
            <a:endParaRPr lang="en-US" noProof="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D8437D2-EC11-48D0-BB16-9C0BDB6625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Supplier Sustainability Self </a:t>
            </a:r>
            <a:r>
              <a:rPr lang="en-GB" dirty="0" err="1"/>
              <a:t>Assessement</a:t>
            </a:r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8074E2-A012-4247-B58A-1E79EC3A0A8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Frequently Asked Questions – Issues within the Sustainability Tool</a:t>
            </a:r>
          </a:p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F47F31-6402-4222-8403-C5EEEB525143}"/>
              </a:ext>
            </a:extLst>
          </p:cNvPr>
          <p:cNvSpPr txBox="1"/>
          <p:nvPr/>
        </p:nvSpPr>
        <p:spPr>
          <a:xfrm>
            <a:off x="6044906" y="2175247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endParaRPr lang="en-GB" b="1" dirty="0">
              <a:solidFill>
                <a:srgbClr val="000000"/>
              </a:solidFill>
              <a:latin typeface="Calibri"/>
            </a:endParaRPr>
          </a:p>
          <a:p>
            <a:endParaRPr lang="en-GB" dirty="0"/>
          </a:p>
        </p:txBody>
      </p:sp>
      <p:graphicFrame>
        <p:nvGraphicFramePr>
          <p:cNvPr id="16" name="Table 25">
            <a:extLst>
              <a:ext uri="{FF2B5EF4-FFF2-40B4-BE49-F238E27FC236}">
                <a16:creationId xmlns:a16="http://schemas.microsoft.com/office/drawing/2014/main" id="{4CDF5ADC-8A76-4441-A45D-D6631843BD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2980094"/>
              </p:ext>
            </p:extLst>
          </p:nvPr>
        </p:nvGraphicFramePr>
        <p:xfrm>
          <a:off x="479376" y="992505"/>
          <a:ext cx="11449272" cy="52222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8510736">
                  <a:extLst>
                    <a:ext uri="{9D8B030D-6E8A-4147-A177-3AD203B41FA5}">
                      <a16:colId xmlns:a16="http://schemas.microsoft.com/office/drawing/2014/main" val="1038199345"/>
                    </a:ext>
                  </a:extLst>
                </a:gridCol>
                <a:gridCol w="2938536">
                  <a:extLst>
                    <a:ext uri="{9D8B030D-6E8A-4147-A177-3AD203B41FA5}">
                      <a16:colId xmlns:a16="http://schemas.microsoft.com/office/drawing/2014/main" val="128153803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ISSUES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SOLUTION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9295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ts val="2160"/>
                        </a:lnSpc>
                      </a:pPr>
                      <a:endParaRPr lang="en-GB" sz="1800" dirty="0"/>
                    </a:p>
                    <a:p>
                      <a:pPr>
                        <a:lnSpc>
                          <a:spcPts val="2160"/>
                        </a:lnSpc>
                      </a:pPr>
                      <a:r>
                        <a:rPr lang="en-GB" sz="1800" dirty="0"/>
                        <a:t>I don’t see my company on the drop-down list on the questionnaire search page</a:t>
                      </a:r>
                    </a:p>
                    <a:p>
                      <a:pPr>
                        <a:lnSpc>
                          <a:spcPts val="2160"/>
                        </a:lnSpc>
                      </a:pPr>
                      <a:endParaRPr lang="en-GB" sz="1800" dirty="0"/>
                    </a:p>
                  </a:txBody>
                  <a:tcPr anchor="ctr"/>
                </a:tc>
                <a:tc rowSpan="4">
                  <a:txBody>
                    <a:bodyPr/>
                    <a:lstStyle/>
                    <a:p>
                      <a:pPr marL="0" marR="0" lvl="0" indent="0" algn="l" defTabSz="6095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Please open a ticket through the HELP button – </a:t>
                      </a:r>
                    </a:p>
                    <a:p>
                      <a:pPr marL="0" marR="0" lvl="0" indent="0" algn="l" defTabSz="6095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see ticket management guidelines on the following pages.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620432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ts val="2160"/>
                        </a:lnSpc>
                      </a:pPr>
                      <a:endParaRPr lang="en-GB" sz="1800" dirty="0"/>
                    </a:p>
                    <a:p>
                      <a:pPr>
                        <a:lnSpc>
                          <a:spcPts val="2160"/>
                        </a:lnSpc>
                      </a:pPr>
                      <a:r>
                        <a:rPr lang="en-GB" sz="1800" dirty="0"/>
                        <a:t>I see error in red on the questionnaire search page:</a:t>
                      </a:r>
                    </a:p>
                    <a:p>
                      <a:pPr>
                        <a:lnSpc>
                          <a:spcPts val="2160"/>
                        </a:lnSpc>
                      </a:pPr>
                      <a:endParaRPr lang="en-GB" sz="1800" dirty="0"/>
                    </a:p>
                    <a:p>
                      <a:pPr>
                        <a:lnSpc>
                          <a:spcPts val="2160"/>
                        </a:lnSpc>
                      </a:pPr>
                      <a:endParaRPr lang="en-GB" sz="1800" dirty="0"/>
                    </a:p>
                    <a:p>
                      <a:pPr>
                        <a:lnSpc>
                          <a:spcPts val="2160"/>
                        </a:lnSpc>
                      </a:pPr>
                      <a:endParaRPr lang="en-GB" sz="1800" dirty="0"/>
                    </a:p>
                    <a:p>
                      <a:pPr>
                        <a:lnSpc>
                          <a:spcPts val="2160"/>
                        </a:lnSpc>
                      </a:pPr>
                      <a:endParaRPr lang="en-GB" sz="1800" dirty="0"/>
                    </a:p>
                    <a:p>
                      <a:pPr>
                        <a:lnSpc>
                          <a:spcPts val="2160"/>
                        </a:lnSpc>
                      </a:pPr>
                      <a:endParaRPr lang="en-GB" sz="1800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en-GB" sz="1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528185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ts val="2160"/>
                        </a:lnSpc>
                      </a:pPr>
                      <a:endParaRPr lang="en-GB" sz="1800" dirty="0"/>
                    </a:p>
                    <a:p>
                      <a:pPr>
                        <a:lnSpc>
                          <a:spcPts val="2160"/>
                        </a:lnSpc>
                      </a:pPr>
                      <a:r>
                        <a:rPr lang="en-GB" sz="1800" dirty="0"/>
                        <a:t>I have issues sending the questionnaire</a:t>
                      </a:r>
                    </a:p>
                    <a:p>
                      <a:pPr>
                        <a:lnSpc>
                          <a:spcPts val="2160"/>
                        </a:lnSpc>
                      </a:pPr>
                      <a:endParaRPr lang="en-GB" sz="1800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en-GB" sz="1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913110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ts val="2160"/>
                        </a:lnSpc>
                      </a:pPr>
                      <a:endParaRPr lang="en-GB" sz="1800" dirty="0"/>
                    </a:p>
                    <a:p>
                      <a:pPr>
                        <a:lnSpc>
                          <a:spcPts val="2160"/>
                        </a:lnSpc>
                      </a:pPr>
                      <a:r>
                        <a:rPr lang="en-GB" sz="1800" dirty="0"/>
                        <a:t>I have sent the questionnaire but would like to re-open it and edit provided data</a:t>
                      </a:r>
                    </a:p>
                    <a:p>
                      <a:pPr>
                        <a:lnSpc>
                          <a:spcPts val="2160"/>
                        </a:lnSpc>
                      </a:pPr>
                      <a:endParaRPr lang="en-GB" sz="1800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en-GB" sz="1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30630980"/>
                  </a:ext>
                </a:extLst>
              </a:tr>
            </a:tbl>
          </a:graphicData>
        </a:graphic>
      </p:graphicFrame>
      <p:pic>
        <p:nvPicPr>
          <p:cNvPr id="17" name="Picture 16">
            <a:extLst>
              <a:ext uri="{FF2B5EF4-FFF2-40B4-BE49-F238E27FC236}">
                <a16:creationId xmlns:a16="http://schemas.microsoft.com/office/drawing/2014/main" id="{B54F3182-0148-4A14-86B8-61E0CA9948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2970212"/>
            <a:ext cx="5229225" cy="1266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32719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asellaDiTesto 16"/>
          <p:cNvSpPr txBox="1"/>
          <p:nvPr/>
        </p:nvSpPr>
        <p:spPr>
          <a:xfrm>
            <a:off x="1797858" y="1026167"/>
            <a:ext cx="8017406" cy="3382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/>
              <a:t>Click on HELP button</a:t>
            </a:r>
          </a:p>
          <a:p>
            <a:endParaRPr lang="en-US" u="sng" dirty="0">
              <a:solidFill>
                <a:srgbClr val="0249E8"/>
              </a:solidFill>
            </a:endParaRPr>
          </a:p>
          <a:p>
            <a:endParaRPr lang="en-US" u="sng" dirty="0">
              <a:solidFill>
                <a:srgbClr val="0249E8"/>
              </a:solidFill>
            </a:endParaRPr>
          </a:p>
          <a:p>
            <a:endParaRPr lang="en-US" u="sng" dirty="0">
              <a:solidFill>
                <a:srgbClr val="0249E8"/>
              </a:solidFill>
            </a:endParaRPr>
          </a:p>
          <a:p>
            <a:endParaRPr lang="en-US" u="sng" dirty="0">
              <a:solidFill>
                <a:srgbClr val="0249E8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>
                <a:uFill>
                  <a:solidFill>
                    <a:srgbClr val="291C1D"/>
                  </a:solidFill>
                </a:uFill>
                <a:ea typeface="Adobe 仿宋 Std R"/>
                <a:cs typeface="Calibri" panose="020F0502020204030204" pitchFamily="34" charset="0"/>
              </a:rPr>
              <a:t>Insert your credentials: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>
              <a:uFill>
                <a:solidFill>
                  <a:srgbClr val="291C1D"/>
                </a:solidFill>
              </a:uFill>
              <a:ea typeface="Adobe 仿宋 Std R"/>
              <a:cs typeface="Calibri" panose="020F0502020204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1600" dirty="0">
              <a:uFill>
                <a:solidFill>
                  <a:srgbClr val="291C1D"/>
                </a:solidFill>
              </a:uFill>
              <a:ea typeface="Adobe 仿宋 Std R"/>
              <a:cs typeface="Calibri" panose="020F0502020204030204" pitchFamily="34" charset="0"/>
            </a:endParaRPr>
          </a:p>
          <a:p>
            <a:pPr marL="342900" indent="-342900">
              <a:lnSpc>
                <a:spcPts val="2200"/>
              </a:lnSpc>
              <a:buFont typeface="Wingdings" panose="05000000000000000000" pitchFamily="2" charset="2"/>
              <a:buChar char="Ø"/>
            </a:pPr>
            <a:endParaRPr lang="en-US" sz="1600" dirty="0">
              <a:uFill>
                <a:solidFill>
                  <a:srgbClr val="291C1D"/>
                </a:solidFill>
              </a:uFill>
              <a:ea typeface="Adobe 仿宋 Std R"/>
              <a:cs typeface="Calibri" panose="020F0502020204030204" pitchFamily="34" charset="0"/>
            </a:endParaRPr>
          </a:p>
          <a:p>
            <a:pPr marL="800100" lvl="1" indent="-342900">
              <a:lnSpc>
                <a:spcPts val="2200"/>
              </a:lnSpc>
              <a:buAutoNum type="arabicPeriod"/>
            </a:pPr>
            <a:endParaRPr lang="en-US" sz="1600" dirty="0">
              <a:uFill>
                <a:solidFill>
                  <a:srgbClr val="291C1D"/>
                </a:solidFill>
              </a:uFill>
              <a:ea typeface="Adobe 仿宋 Std R"/>
              <a:cs typeface="Calibri" panose="020F0502020204030204" pitchFamily="34" charset="0"/>
            </a:endParaRPr>
          </a:p>
          <a:p>
            <a:pPr lvl="1">
              <a:lnSpc>
                <a:spcPts val="2200"/>
              </a:lnSpc>
            </a:pPr>
            <a:endParaRPr lang="en-US" sz="1600" dirty="0">
              <a:solidFill>
                <a:schemeClr val="accent4">
                  <a:lumMod val="90000"/>
                  <a:lumOff val="10000"/>
                </a:schemeClr>
              </a:solidFill>
              <a:uFill>
                <a:solidFill>
                  <a:srgbClr val="291C1D"/>
                </a:solidFill>
              </a:uFill>
              <a:latin typeface="+mj-lt"/>
              <a:ea typeface="Adobe 仿宋 Std R"/>
              <a:cs typeface="Calibri" panose="020F0502020204030204" pitchFamily="34" charset="0"/>
            </a:endParaRPr>
          </a:p>
          <a:p>
            <a:pPr>
              <a:lnSpc>
                <a:spcPts val="2200"/>
              </a:lnSpc>
            </a:pPr>
            <a:endParaRPr lang="it-IT" sz="1600" dirty="0">
              <a:solidFill>
                <a:schemeClr val="accent4">
                  <a:lumMod val="90000"/>
                  <a:lumOff val="10000"/>
                </a:schemeClr>
              </a:solidFill>
              <a:uFill>
                <a:solidFill>
                  <a:srgbClr val="291C1D"/>
                </a:solidFill>
              </a:uFill>
              <a:latin typeface="+mj-lt"/>
              <a:ea typeface="Adobe 仿宋 Std R"/>
              <a:cs typeface="Calibri" panose="020F0502020204030204" pitchFamily="34" charset="0"/>
            </a:endParaRPr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648F461-6B1C-CA42-A063-2DCE900AB2CB}" type="slidenum">
              <a:rPr lang="it-IT" smtClean="0"/>
              <a:pPr/>
              <a:t>29</a:t>
            </a:fld>
            <a:endParaRPr lang="it-IT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CB2B32-11C8-45CB-95CB-915B7FB81B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2600" dirty="0"/>
              <a:t>SQP Suite – Ticket management </a:t>
            </a:r>
            <a:br>
              <a:rPr lang="it-IT" sz="2600" b="0" i="1" dirty="0"/>
            </a:br>
            <a:endParaRPr lang="en-US" sz="2600" dirty="0"/>
          </a:p>
        </p:txBody>
      </p:sp>
      <p:sp>
        <p:nvSpPr>
          <p:cNvPr id="14" name="Segnaposto testo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it-IT" dirty="0"/>
              <a:t>HELP and </a:t>
            </a:r>
            <a:r>
              <a:rPr lang="it-IT" b="0" dirty="0"/>
              <a:t>Domain </a:t>
            </a:r>
            <a:r>
              <a:rPr lang="it-IT" b="0" dirty="0" err="1"/>
              <a:t>credentials</a:t>
            </a:r>
            <a:endParaRPr lang="it-IT" b="0" dirty="0"/>
          </a:p>
        </p:txBody>
      </p:sp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2158779" y="1573377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C52C9DA5-7F0F-4920-B71C-2FA80D378D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9491" y="1481352"/>
            <a:ext cx="4932284" cy="862522"/>
          </a:xfrm>
          <a:prstGeom prst="rect">
            <a:avLst/>
          </a:prstGeom>
        </p:spPr>
      </p:pic>
      <p:sp>
        <p:nvSpPr>
          <p:cNvPr id="11" name="Rettangolo arrotondato 14">
            <a:extLst>
              <a:ext uri="{FF2B5EF4-FFF2-40B4-BE49-F238E27FC236}">
                <a16:creationId xmlns:a16="http://schemas.microsoft.com/office/drawing/2014/main" id="{4CD3F8DD-FA45-445D-84FD-7BB763FF34A1}"/>
              </a:ext>
            </a:extLst>
          </p:cNvPr>
          <p:cNvSpPr/>
          <p:nvPr/>
        </p:nvSpPr>
        <p:spPr>
          <a:xfrm>
            <a:off x="6356585" y="1460782"/>
            <a:ext cx="734478" cy="610622"/>
          </a:xfrm>
          <a:prstGeom prst="roundRect">
            <a:avLst/>
          </a:prstGeom>
          <a:ln w="19050">
            <a:solidFill>
              <a:schemeClr val="accent1"/>
            </a:solidFill>
          </a:ln>
          <a:effectLst>
            <a:outerShdw blurRad="40000" dist="20000" dir="5400000" rotWithShape="0">
              <a:schemeClr val="accent1">
                <a:alpha val="38000"/>
              </a:scheme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it-IT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13" name="Freccia in giù 12">
            <a:extLst>
              <a:ext uri="{FF2B5EF4-FFF2-40B4-BE49-F238E27FC236}">
                <a16:creationId xmlns:a16="http://schemas.microsoft.com/office/drawing/2014/main" id="{4AEF25FF-4E95-440E-80A8-9B2CCD15DD29}"/>
              </a:ext>
            </a:extLst>
          </p:cNvPr>
          <p:cNvSpPr/>
          <p:nvPr/>
        </p:nvSpPr>
        <p:spPr>
          <a:xfrm rot="1817306">
            <a:off x="7102128" y="1013216"/>
            <a:ext cx="840387" cy="1005427"/>
          </a:xfrm>
          <a:prstGeom prst="downArrow">
            <a:avLst>
              <a:gd name="adj1" fmla="val 44373"/>
              <a:gd name="adj2" fmla="val 50000"/>
            </a:avLst>
          </a:prstGeom>
          <a:solidFill>
            <a:schemeClr val="accent1"/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AD27DA9C-A604-4C3A-94BB-AF7F26A1A0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3722" y="2955813"/>
            <a:ext cx="3490893" cy="2989165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E552E902-31D1-4F70-8BD0-47D4E6F3CDEB}"/>
              </a:ext>
            </a:extLst>
          </p:cNvPr>
          <p:cNvSpPr txBox="1"/>
          <p:nvPr/>
        </p:nvSpPr>
        <p:spPr>
          <a:xfrm>
            <a:off x="2876551" y="4705636"/>
            <a:ext cx="81464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900" dirty="0">
                <a:solidFill>
                  <a:schemeClr val="bg1">
                    <a:lumMod val="50000"/>
                  </a:schemeClr>
                </a:solidFill>
                <a:latin typeface="Abadi" panose="020B0604020202020204" pitchFamily="34" charset="0"/>
              </a:rPr>
              <a:t>Domain\user</a:t>
            </a:r>
          </a:p>
        </p:txBody>
      </p:sp>
      <p:sp>
        <p:nvSpPr>
          <p:cNvPr id="12" name="Rettangolo arrotondato 14">
            <a:extLst>
              <a:ext uri="{FF2B5EF4-FFF2-40B4-BE49-F238E27FC236}">
                <a16:creationId xmlns:a16="http://schemas.microsoft.com/office/drawing/2014/main" id="{0675CC6F-2450-4575-8952-F41F08FA76FB}"/>
              </a:ext>
            </a:extLst>
          </p:cNvPr>
          <p:cNvSpPr/>
          <p:nvPr/>
        </p:nvSpPr>
        <p:spPr>
          <a:xfrm>
            <a:off x="2857501" y="4662481"/>
            <a:ext cx="1844437" cy="317142"/>
          </a:xfrm>
          <a:prstGeom prst="roundRect">
            <a:avLst/>
          </a:prstGeom>
          <a:ln w="19050">
            <a:solidFill>
              <a:schemeClr val="accent1"/>
            </a:solidFill>
          </a:ln>
          <a:effectLst>
            <a:outerShdw blurRad="40000" dist="20000" dir="5400000" rotWithShape="0">
              <a:schemeClr val="accent1">
                <a:alpha val="38000"/>
              </a:scheme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it-IT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15" name="Freccia in giù 14">
            <a:extLst>
              <a:ext uri="{FF2B5EF4-FFF2-40B4-BE49-F238E27FC236}">
                <a16:creationId xmlns:a16="http://schemas.microsoft.com/office/drawing/2014/main" id="{7BB25278-BAC0-4276-A005-D21CB526862B}"/>
              </a:ext>
            </a:extLst>
          </p:cNvPr>
          <p:cNvSpPr/>
          <p:nvPr/>
        </p:nvSpPr>
        <p:spPr>
          <a:xfrm rot="1817306">
            <a:off x="4917175" y="3830893"/>
            <a:ext cx="840387" cy="1005427"/>
          </a:xfrm>
          <a:prstGeom prst="downArrow">
            <a:avLst>
              <a:gd name="adj1" fmla="val 44373"/>
              <a:gd name="adj2" fmla="val 50000"/>
            </a:avLst>
          </a:prstGeom>
          <a:solidFill>
            <a:schemeClr val="accent1"/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4BEF1EDC-4BAF-46A5-9F12-B63961DBA693}"/>
              </a:ext>
            </a:extLst>
          </p:cNvPr>
          <p:cNvSpPr txBox="1"/>
          <p:nvPr/>
        </p:nvSpPr>
        <p:spPr>
          <a:xfrm>
            <a:off x="5832272" y="3907976"/>
            <a:ext cx="3082895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Domain </a:t>
            </a:r>
            <a:r>
              <a:rPr lang="it-IT" dirty="0" err="1"/>
              <a:t>is</a:t>
            </a:r>
            <a:r>
              <a:rPr lang="it-IT" dirty="0"/>
              <a:t> «FGEXTRANET»</a:t>
            </a:r>
          </a:p>
          <a:p>
            <a:endParaRPr lang="it-IT" dirty="0"/>
          </a:p>
          <a:p>
            <a:r>
              <a:rPr lang="it-IT" sz="1600" dirty="0"/>
              <a:t>i.e. </a:t>
            </a:r>
            <a:r>
              <a:rPr lang="it-IT" sz="1600" b="1" dirty="0"/>
              <a:t>FGEXTRANET\</a:t>
            </a:r>
            <a:r>
              <a:rPr lang="it-IT" sz="1600" dirty="0"/>
              <a:t>W11111B</a:t>
            </a:r>
          </a:p>
        </p:txBody>
      </p:sp>
    </p:spTree>
    <p:extLst>
      <p:ext uri="{BB962C8B-B14F-4D97-AF65-F5344CB8AC3E}">
        <p14:creationId xmlns:p14="http://schemas.microsoft.com/office/powerpoint/2010/main" val="245660122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asellaDiTesto 16"/>
          <p:cNvSpPr txBox="1"/>
          <p:nvPr/>
        </p:nvSpPr>
        <p:spPr>
          <a:xfrm>
            <a:off x="263352" y="1205730"/>
            <a:ext cx="10585176" cy="1761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>
              <a:lnSpc>
                <a:spcPts val="2200"/>
              </a:lnSpc>
              <a:buFont typeface="Wingdings" panose="05000000000000000000" pitchFamily="2" charset="2"/>
              <a:buChar char="ü"/>
            </a:pPr>
            <a:r>
              <a:rPr lang="en-US" sz="1600" dirty="0">
                <a:uFill>
                  <a:solidFill>
                    <a:srgbClr val="291C1D"/>
                  </a:solidFill>
                </a:uFill>
                <a:ea typeface="Adobe 仿宋 Std R"/>
                <a:cs typeface="Calibri" panose="020F0502020204030204" pitchFamily="34" charset="0"/>
              </a:rPr>
              <a:t>Click on «How to» on the Home Page Search if you need to obtain information regarding the application </a:t>
            </a:r>
          </a:p>
          <a:p>
            <a:pPr marL="800100" lvl="1" indent="-342900">
              <a:lnSpc>
                <a:spcPts val="2200"/>
              </a:lnSpc>
              <a:buFont typeface="Wingdings" panose="05000000000000000000" pitchFamily="2" charset="2"/>
              <a:buChar char="ü"/>
            </a:pPr>
            <a:r>
              <a:rPr lang="en-US" sz="1600" dirty="0">
                <a:uFill>
                  <a:solidFill>
                    <a:srgbClr val="291C1D"/>
                  </a:solidFill>
                </a:uFill>
                <a:ea typeface="Adobe 仿宋 Std R"/>
                <a:cs typeface="Calibri" panose="020F0502020204030204" pitchFamily="34" charset="0"/>
              </a:rPr>
              <a:t>Click on “Issue” on the Home Page if you need to solve an issue</a:t>
            </a:r>
          </a:p>
          <a:p>
            <a:pPr marL="342900" indent="-342900">
              <a:lnSpc>
                <a:spcPts val="2200"/>
              </a:lnSpc>
              <a:buFont typeface="Wingdings" panose="05000000000000000000" pitchFamily="2" charset="2"/>
              <a:buChar char="Ø"/>
            </a:pPr>
            <a:endParaRPr lang="en-US" sz="1600" dirty="0">
              <a:uFill>
                <a:solidFill>
                  <a:srgbClr val="291C1D"/>
                </a:solidFill>
              </a:uFill>
              <a:ea typeface="Adobe 仿宋 Std R"/>
              <a:cs typeface="Calibri" panose="020F0502020204030204" pitchFamily="34" charset="0"/>
            </a:endParaRPr>
          </a:p>
          <a:p>
            <a:pPr marL="800100" lvl="1" indent="-342900">
              <a:lnSpc>
                <a:spcPts val="2200"/>
              </a:lnSpc>
              <a:buAutoNum type="arabicPeriod"/>
            </a:pPr>
            <a:endParaRPr lang="en-US" sz="1600" dirty="0">
              <a:uFill>
                <a:solidFill>
                  <a:srgbClr val="291C1D"/>
                </a:solidFill>
              </a:uFill>
              <a:ea typeface="Adobe 仿宋 Std R"/>
              <a:cs typeface="Calibri" panose="020F0502020204030204" pitchFamily="34" charset="0"/>
            </a:endParaRPr>
          </a:p>
          <a:p>
            <a:pPr lvl="1">
              <a:lnSpc>
                <a:spcPts val="2200"/>
              </a:lnSpc>
            </a:pPr>
            <a:endParaRPr lang="en-US" sz="1600" dirty="0">
              <a:solidFill>
                <a:schemeClr val="accent4">
                  <a:lumMod val="90000"/>
                  <a:lumOff val="10000"/>
                </a:schemeClr>
              </a:solidFill>
              <a:uFill>
                <a:solidFill>
                  <a:srgbClr val="291C1D"/>
                </a:solidFill>
              </a:uFill>
              <a:latin typeface="+mj-lt"/>
              <a:ea typeface="Adobe 仿宋 Std R"/>
              <a:cs typeface="Calibri" panose="020F0502020204030204" pitchFamily="34" charset="0"/>
            </a:endParaRPr>
          </a:p>
          <a:p>
            <a:pPr>
              <a:lnSpc>
                <a:spcPts val="2200"/>
              </a:lnSpc>
            </a:pPr>
            <a:endParaRPr lang="it-IT" sz="1600" dirty="0">
              <a:solidFill>
                <a:schemeClr val="accent4">
                  <a:lumMod val="90000"/>
                  <a:lumOff val="10000"/>
                </a:schemeClr>
              </a:solidFill>
              <a:uFill>
                <a:solidFill>
                  <a:srgbClr val="291C1D"/>
                </a:solidFill>
              </a:uFill>
              <a:latin typeface="+mj-lt"/>
              <a:ea typeface="Adobe 仿宋 Std R"/>
              <a:cs typeface="Calibri" panose="020F0502020204030204" pitchFamily="34" charset="0"/>
            </a:endParaRPr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648F461-6B1C-CA42-A063-2DCE900AB2CB}" type="slidenum">
              <a:rPr lang="it-IT" smtClean="0"/>
              <a:pPr/>
              <a:t>30</a:t>
            </a:fld>
            <a:endParaRPr lang="it-IT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CB2B32-11C8-45CB-95CB-915B7FB81B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sz="2900" dirty="0"/>
              <a:t>SQP Suite – Ticket management </a:t>
            </a:r>
            <a:br>
              <a:rPr lang="it-IT" sz="1400" b="0" i="1" dirty="0"/>
            </a:br>
            <a:endParaRPr lang="en-US" dirty="0"/>
          </a:p>
        </p:txBody>
      </p:sp>
      <p:sp>
        <p:nvSpPr>
          <p:cNvPr id="14" name="Segnaposto testo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it-IT" dirty="0" err="1"/>
              <a:t>Functionalities</a:t>
            </a:r>
            <a:endParaRPr lang="it-IT" b="0" dirty="0"/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5A88247C-5120-4A3D-BFF9-91E244C4B65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7297" y="2086356"/>
            <a:ext cx="8017407" cy="2970499"/>
          </a:xfrm>
          <a:prstGeom prst="rect">
            <a:avLst/>
          </a:prstGeom>
        </p:spPr>
      </p:pic>
      <p:sp>
        <p:nvSpPr>
          <p:cNvPr id="15" name="Rettangolo arrotondato 14">
            <a:extLst>
              <a:ext uri="{FF2B5EF4-FFF2-40B4-BE49-F238E27FC236}">
                <a16:creationId xmlns:a16="http://schemas.microsoft.com/office/drawing/2014/main" id="{45C7A404-266C-4DDD-BD45-01752D15BE37}"/>
              </a:ext>
            </a:extLst>
          </p:cNvPr>
          <p:cNvSpPr/>
          <p:nvPr/>
        </p:nvSpPr>
        <p:spPr>
          <a:xfrm>
            <a:off x="4913270" y="4040395"/>
            <a:ext cx="2388992" cy="610622"/>
          </a:xfrm>
          <a:prstGeom prst="roundRect">
            <a:avLst/>
          </a:prstGeom>
          <a:ln w="19050">
            <a:solidFill>
              <a:schemeClr val="accent1"/>
            </a:solidFill>
          </a:ln>
          <a:effectLst>
            <a:outerShdw blurRad="40000" dist="20000" dir="5400000" rotWithShape="0">
              <a:schemeClr val="accent1">
                <a:alpha val="38000"/>
              </a:scheme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it-IT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16" name="Freccia in giù 15">
            <a:extLst>
              <a:ext uri="{FF2B5EF4-FFF2-40B4-BE49-F238E27FC236}">
                <a16:creationId xmlns:a16="http://schemas.microsoft.com/office/drawing/2014/main" id="{F1984AFC-7C33-4D13-9F6A-9A02D65828C8}"/>
              </a:ext>
            </a:extLst>
          </p:cNvPr>
          <p:cNvSpPr/>
          <p:nvPr/>
        </p:nvSpPr>
        <p:spPr>
          <a:xfrm rot="1817306">
            <a:off x="6147128" y="3288451"/>
            <a:ext cx="840387" cy="1005427"/>
          </a:xfrm>
          <a:prstGeom prst="downArrow">
            <a:avLst>
              <a:gd name="adj1" fmla="val 44373"/>
              <a:gd name="adj2" fmla="val 50000"/>
            </a:avLst>
          </a:prstGeom>
          <a:solidFill>
            <a:schemeClr val="accent1"/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4806764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magine 9">
            <a:extLst>
              <a:ext uri="{FF2B5EF4-FFF2-40B4-BE49-F238E27FC236}">
                <a16:creationId xmlns:a16="http://schemas.microsoft.com/office/drawing/2014/main" id="{AADBB9FB-D83A-4B93-974B-93E3A3CAD3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1200" y="2265994"/>
            <a:ext cx="8229600" cy="3961343"/>
          </a:xfrm>
          <a:prstGeom prst="rect">
            <a:avLst/>
          </a:prstGeom>
        </p:spPr>
      </p:pic>
      <p:sp>
        <p:nvSpPr>
          <p:cNvPr id="3" name="Segnaposto numero diapositiva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648F461-6B1C-CA42-A063-2DCE900AB2CB}" type="slidenum">
              <a:rPr lang="it-IT" smtClean="0"/>
              <a:pPr/>
              <a:t>31</a:t>
            </a:fld>
            <a:endParaRPr lang="it-IT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159D60E-4C07-41C8-8CBD-0BD3B4D324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2600" dirty="0"/>
              <a:t>SQP Suite – Ticket management</a:t>
            </a:r>
            <a:endParaRPr lang="en-US" sz="2600" dirty="0"/>
          </a:p>
        </p:txBody>
      </p:sp>
      <p:sp>
        <p:nvSpPr>
          <p:cNvPr id="11" name="Segnaposto testo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it-IT" sz="2100" dirty="0" err="1"/>
              <a:t>Asking</a:t>
            </a:r>
            <a:r>
              <a:rPr lang="it-IT" sz="2100" dirty="0"/>
              <a:t> for </a:t>
            </a:r>
            <a:r>
              <a:rPr lang="it-IT" sz="2100" dirty="0" err="1"/>
              <a:t>guidance</a:t>
            </a:r>
            <a:r>
              <a:rPr lang="it-IT" sz="2100" dirty="0"/>
              <a:t> - How to</a:t>
            </a:r>
          </a:p>
        </p:txBody>
      </p:sp>
      <p:sp>
        <p:nvSpPr>
          <p:cNvPr id="15" name="CasellaDiTesto 14"/>
          <p:cNvSpPr txBox="1"/>
          <p:nvPr/>
        </p:nvSpPr>
        <p:spPr>
          <a:xfrm>
            <a:off x="1487488" y="1354803"/>
            <a:ext cx="8017406" cy="6327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lvl="1" indent="-285750">
              <a:lnSpc>
                <a:spcPts val="2200"/>
              </a:lnSpc>
              <a:buFont typeface="Wingdings" panose="05000000000000000000" pitchFamily="2" charset="2"/>
              <a:buChar char="ü"/>
            </a:pPr>
            <a:r>
              <a:rPr lang="en-US" sz="1600" dirty="0">
                <a:solidFill>
                  <a:schemeClr val="accent4">
                    <a:lumMod val="90000"/>
                    <a:lumOff val="10000"/>
                  </a:schemeClr>
                </a:solidFill>
                <a:uFill>
                  <a:solidFill>
                    <a:srgbClr val="291C1D"/>
                  </a:solidFill>
                </a:uFill>
                <a:ea typeface="Adobe 仿宋 Std R"/>
                <a:cs typeface="Calibri" panose="020F0502020204030204" pitchFamily="34" charset="0"/>
              </a:rPr>
              <a:t>Fill “Short description” field</a:t>
            </a:r>
            <a:endParaRPr lang="en-US" sz="1600" dirty="0">
              <a:solidFill>
                <a:schemeClr val="accent4">
                  <a:lumMod val="90000"/>
                  <a:lumOff val="10000"/>
                </a:schemeClr>
              </a:solidFill>
              <a:uFill>
                <a:solidFill>
                  <a:srgbClr val="291C1D"/>
                </a:solidFill>
              </a:uFill>
              <a:latin typeface="+mj-lt"/>
              <a:ea typeface="Adobe 仿宋 Std R"/>
              <a:cs typeface="Calibri" panose="020F0502020204030204" pitchFamily="34" charset="0"/>
            </a:endParaRPr>
          </a:p>
          <a:p>
            <a:pPr>
              <a:lnSpc>
                <a:spcPts val="2200"/>
              </a:lnSpc>
            </a:pPr>
            <a:endParaRPr lang="it-IT" sz="1600" dirty="0">
              <a:solidFill>
                <a:schemeClr val="accent4">
                  <a:lumMod val="90000"/>
                  <a:lumOff val="10000"/>
                </a:schemeClr>
              </a:solidFill>
              <a:uFill>
                <a:solidFill>
                  <a:srgbClr val="291C1D"/>
                </a:solidFill>
              </a:uFill>
              <a:latin typeface="+mj-lt"/>
              <a:ea typeface="Adobe 仿宋 Std R"/>
              <a:cs typeface="Calibri" panose="020F0502020204030204" pitchFamily="34" charset="0"/>
            </a:endParaRPr>
          </a:p>
        </p:txBody>
      </p:sp>
      <p:sp>
        <p:nvSpPr>
          <p:cNvPr id="20" name="Rettangolo arrotondato 14">
            <a:extLst>
              <a:ext uri="{FF2B5EF4-FFF2-40B4-BE49-F238E27FC236}">
                <a16:creationId xmlns:a16="http://schemas.microsoft.com/office/drawing/2014/main" id="{4A72192A-961E-4AFB-9419-E35673D000AB}"/>
              </a:ext>
            </a:extLst>
          </p:cNvPr>
          <p:cNvSpPr/>
          <p:nvPr/>
        </p:nvSpPr>
        <p:spPr>
          <a:xfrm>
            <a:off x="1981200" y="2791162"/>
            <a:ext cx="1814052" cy="441036"/>
          </a:xfrm>
          <a:prstGeom prst="roundRect">
            <a:avLst/>
          </a:prstGeom>
          <a:ln w="19050">
            <a:solidFill>
              <a:schemeClr val="accent1"/>
            </a:solidFill>
          </a:ln>
          <a:effectLst>
            <a:outerShdw blurRad="40000" dist="20000" dir="5400000" rotWithShape="0">
              <a:schemeClr val="accent1">
                <a:alpha val="38000"/>
              </a:scheme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it-IT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21" name="Freccia in giù 20">
            <a:extLst>
              <a:ext uri="{FF2B5EF4-FFF2-40B4-BE49-F238E27FC236}">
                <a16:creationId xmlns:a16="http://schemas.microsoft.com/office/drawing/2014/main" id="{80026C3D-56EC-4337-90EF-418CB4C7E4B5}"/>
              </a:ext>
            </a:extLst>
          </p:cNvPr>
          <p:cNvSpPr/>
          <p:nvPr/>
        </p:nvSpPr>
        <p:spPr>
          <a:xfrm rot="1817306">
            <a:off x="3841005" y="2223663"/>
            <a:ext cx="840387" cy="1005427"/>
          </a:xfrm>
          <a:prstGeom prst="downArrow">
            <a:avLst>
              <a:gd name="adj1" fmla="val 44373"/>
              <a:gd name="adj2" fmla="val 50000"/>
            </a:avLst>
          </a:prstGeom>
          <a:solidFill>
            <a:schemeClr val="accent1"/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E2F7DAB4-ED3B-4528-ABD6-103ECCA449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0303" y="3605206"/>
            <a:ext cx="597460" cy="146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0663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>
            <a:extLst>
              <a:ext uri="{FF2B5EF4-FFF2-40B4-BE49-F238E27FC236}">
                <a16:creationId xmlns:a16="http://schemas.microsoft.com/office/drawing/2014/main" id="{AC130BD7-3B3E-4B55-80A3-B9FEC86CF9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1200" y="2265994"/>
            <a:ext cx="8229600" cy="3961343"/>
          </a:xfrm>
          <a:prstGeom prst="rect">
            <a:avLst/>
          </a:prstGeom>
        </p:spPr>
      </p:pic>
      <p:sp>
        <p:nvSpPr>
          <p:cNvPr id="3" name="Segnaposto numero diapositiva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648F461-6B1C-CA42-A063-2DCE900AB2CB}" type="slidenum">
              <a:rPr lang="it-IT" smtClean="0"/>
              <a:pPr/>
              <a:t>32</a:t>
            </a:fld>
            <a:endParaRPr lang="it-IT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B19277-37FA-4057-8C0C-907DCC64A1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sz="2900" dirty="0"/>
              <a:t>SQP Suite – Ticket management </a:t>
            </a:r>
            <a:br>
              <a:rPr lang="it-IT" sz="1400" b="0" i="1" dirty="0"/>
            </a:br>
            <a:endParaRPr lang="en-US" dirty="0"/>
          </a:p>
        </p:txBody>
      </p:sp>
      <p:sp>
        <p:nvSpPr>
          <p:cNvPr id="12" name="Segnaposto testo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it-IT" sz="2100" dirty="0" err="1"/>
              <a:t>Asking</a:t>
            </a:r>
            <a:r>
              <a:rPr lang="it-IT" sz="2100" dirty="0"/>
              <a:t> for </a:t>
            </a:r>
            <a:r>
              <a:rPr lang="it-IT" sz="2100" dirty="0" err="1"/>
              <a:t>guidance</a:t>
            </a:r>
            <a:r>
              <a:rPr lang="it-IT" sz="2100" dirty="0"/>
              <a:t> - How to</a:t>
            </a:r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2158779" y="1344777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2158779" y="1573377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4" name="CasellaDiTesto 13"/>
          <p:cNvSpPr txBox="1"/>
          <p:nvPr/>
        </p:nvSpPr>
        <p:spPr>
          <a:xfrm>
            <a:off x="1855580" y="945221"/>
            <a:ext cx="8684829" cy="1196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lvl="1" indent="-285750">
              <a:lnSpc>
                <a:spcPts val="2200"/>
              </a:lnSpc>
              <a:buFont typeface="Wingdings" panose="05000000000000000000" pitchFamily="2" charset="2"/>
              <a:buChar char="ü"/>
            </a:pPr>
            <a:r>
              <a:rPr lang="en-US" sz="1600" dirty="0">
                <a:uFill>
                  <a:solidFill>
                    <a:srgbClr val="291C1D"/>
                  </a:solidFill>
                </a:uFill>
                <a:ea typeface="Adobe 仿宋 Std R"/>
                <a:cs typeface="Calibri" panose="020F0502020204030204" pitchFamily="34" charset="0"/>
              </a:rPr>
              <a:t>For SQP in Application write “SQP” and select </a:t>
            </a:r>
            <a:r>
              <a:rPr lang="en-US" sz="1400" dirty="0">
                <a:uFill>
                  <a:solidFill>
                    <a:srgbClr val="291C1D"/>
                  </a:solidFill>
                </a:uFill>
                <a:ea typeface="Adobe 仿宋 Std R"/>
                <a:cs typeface="Calibri" panose="020F0502020204030204" pitchFamily="34" charset="0"/>
              </a:rPr>
              <a:t>“</a:t>
            </a:r>
            <a:r>
              <a:rPr lang="en-US" sz="1400" u="sng" dirty="0">
                <a:uFill>
                  <a:solidFill>
                    <a:srgbClr val="291C1D"/>
                  </a:solidFill>
                </a:uFill>
                <a:ea typeface="Adobe 仿宋 Std R"/>
                <a:cs typeface="Calibri" panose="020F0502020204030204" pitchFamily="34" charset="0"/>
              </a:rPr>
              <a:t>SQP-CNH-E-P</a:t>
            </a:r>
            <a:r>
              <a:rPr lang="en-US" sz="1400" dirty="0">
                <a:uFill>
                  <a:solidFill>
                    <a:srgbClr val="291C1D"/>
                  </a:solidFill>
                </a:uFill>
                <a:ea typeface="Adobe 仿宋 Std R"/>
                <a:cs typeface="Calibri" panose="020F0502020204030204" pitchFamily="34" charset="0"/>
              </a:rPr>
              <a:t>“</a:t>
            </a:r>
          </a:p>
          <a:p>
            <a:pPr marL="742950" lvl="1" indent="-285750">
              <a:lnSpc>
                <a:spcPts val="2200"/>
              </a:lnSpc>
              <a:buFont typeface="Wingdings" panose="05000000000000000000" pitchFamily="2" charset="2"/>
              <a:buChar char="ü"/>
            </a:pPr>
            <a:r>
              <a:rPr lang="en-US" sz="1600" dirty="0">
                <a:uFill>
                  <a:solidFill>
                    <a:srgbClr val="291C1D"/>
                  </a:solidFill>
                </a:uFill>
                <a:cs typeface="Calibri" panose="020F0502020204030204" pitchFamily="34" charset="0"/>
              </a:rPr>
              <a:t>For IRW in Application write “IRW” and select </a:t>
            </a:r>
            <a:r>
              <a:rPr lang="en-US" sz="1400" dirty="0">
                <a:uFill>
                  <a:solidFill>
                    <a:srgbClr val="291C1D"/>
                  </a:solidFill>
                </a:uFill>
                <a:cs typeface="Calibri" panose="020F0502020204030204" pitchFamily="34" charset="0"/>
              </a:rPr>
              <a:t>“</a:t>
            </a:r>
            <a:r>
              <a:rPr lang="en-US" sz="1400" u="sng" dirty="0">
                <a:uFill>
                  <a:solidFill>
                    <a:srgbClr val="291C1D"/>
                  </a:solidFill>
                </a:uFill>
                <a:cs typeface="Calibri" panose="020F0502020204030204" pitchFamily="34" charset="0"/>
              </a:rPr>
              <a:t>IRW-CNH-E-P</a:t>
            </a:r>
            <a:r>
              <a:rPr lang="en-US" sz="1400" dirty="0">
                <a:uFill>
                  <a:solidFill>
                    <a:srgbClr val="291C1D"/>
                  </a:solidFill>
                </a:uFill>
                <a:cs typeface="Calibri" panose="020F0502020204030204" pitchFamily="34" charset="0"/>
              </a:rPr>
              <a:t>”</a:t>
            </a:r>
          </a:p>
          <a:p>
            <a:pPr marL="742950" lvl="1" indent="-285750">
              <a:lnSpc>
                <a:spcPts val="2200"/>
              </a:lnSpc>
              <a:buFont typeface="Wingdings" panose="05000000000000000000" pitchFamily="2" charset="2"/>
              <a:buChar char="ü"/>
            </a:pPr>
            <a:r>
              <a:rPr lang="en-US" sz="1600" dirty="0">
                <a:uFill>
                  <a:solidFill>
                    <a:srgbClr val="291C1D"/>
                  </a:solidFill>
                </a:uFill>
                <a:cs typeface="Calibri" panose="020F0502020204030204" pitchFamily="34" charset="0"/>
              </a:rPr>
              <a:t>For  SUSTAINABILITY write “SUSTAINABILITY” and select </a:t>
            </a:r>
            <a:r>
              <a:rPr lang="en-US" sz="1400" dirty="0">
                <a:uFill>
                  <a:solidFill>
                    <a:srgbClr val="291C1D"/>
                  </a:solidFill>
                </a:uFill>
                <a:cs typeface="Calibri" panose="020F0502020204030204" pitchFamily="34" charset="0"/>
              </a:rPr>
              <a:t>“</a:t>
            </a:r>
            <a:r>
              <a:rPr lang="en-US" sz="1400" u="sng" dirty="0">
                <a:uFill>
                  <a:solidFill>
                    <a:srgbClr val="291C1D"/>
                  </a:solidFill>
                </a:uFill>
                <a:cs typeface="Calibri" panose="020F0502020204030204" pitchFamily="34" charset="0"/>
              </a:rPr>
              <a:t>SUSTAINABILITY-CNH-E-P</a:t>
            </a:r>
            <a:r>
              <a:rPr lang="en-US" sz="1600" dirty="0">
                <a:uFill>
                  <a:solidFill>
                    <a:srgbClr val="291C1D"/>
                  </a:solidFill>
                </a:uFill>
                <a:cs typeface="Calibri" panose="020F0502020204030204" pitchFamily="34" charset="0"/>
              </a:rPr>
              <a:t>”</a:t>
            </a:r>
          </a:p>
          <a:p>
            <a:pPr>
              <a:lnSpc>
                <a:spcPts val="2200"/>
              </a:lnSpc>
            </a:pPr>
            <a:endParaRPr lang="it-IT" sz="1600" dirty="0">
              <a:solidFill>
                <a:schemeClr val="accent4">
                  <a:lumMod val="90000"/>
                  <a:lumOff val="10000"/>
                </a:schemeClr>
              </a:solidFill>
              <a:uFill>
                <a:solidFill>
                  <a:srgbClr val="291C1D"/>
                </a:solidFill>
              </a:uFill>
              <a:latin typeface="+mj-lt"/>
              <a:ea typeface="Adobe 仿宋 Std R"/>
              <a:cs typeface="Calibri" panose="020F0502020204030204" pitchFamily="34" charset="0"/>
            </a:endParaRPr>
          </a:p>
        </p:txBody>
      </p:sp>
      <p:sp>
        <p:nvSpPr>
          <p:cNvPr id="15" name="Rettangolo arrotondato 14"/>
          <p:cNvSpPr/>
          <p:nvPr/>
        </p:nvSpPr>
        <p:spPr>
          <a:xfrm>
            <a:off x="1981200" y="3335163"/>
            <a:ext cx="1866000" cy="421828"/>
          </a:xfrm>
          <a:prstGeom prst="roundRect">
            <a:avLst/>
          </a:prstGeom>
          <a:ln w="19050">
            <a:solidFill>
              <a:schemeClr val="accent1"/>
            </a:solidFill>
          </a:ln>
          <a:effectLst>
            <a:outerShdw blurRad="40000" dist="20000" dir="5400000" rotWithShape="0">
              <a:schemeClr val="accent1">
                <a:alpha val="38000"/>
              </a:scheme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it-IT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17" name="Freccia in giù 16">
            <a:extLst>
              <a:ext uri="{FF2B5EF4-FFF2-40B4-BE49-F238E27FC236}">
                <a16:creationId xmlns:a16="http://schemas.microsoft.com/office/drawing/2014/main" id="{EC0CC83A-90A9-4343-B784-28987E9BEA84}"/>
              </a:ext>
            </a:extLst>
          </p:cNvPr>
          <p:cNvSpPr/>
          <p:nvPr/>
        </p:nvSpPr>
        <p:spPr>
          <a:xfrm rot="1817306">
            <a:off x="3866408" y="2596386"/>
            <a:ext cx="840387" cy="1005427"/>
          </a:xfrm>
          <a:prstGeom prst="downArrow">
            <a:avLst>
              <a:gd name="adj1" fmla="val 44373"/>
              <a:gd name="adj2" fmla="val 50000"/>
            </a:avLst>
          </a:prstGeom>
          <a:solidFill>
            <a:schemeClr val="accent1"/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FF0C58FA-0FE1-48FD-A823-62C90380BE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4677" y="3591023"/>
            <a:ext cx="597460" cy="146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08020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>
            <a:extLst>
              <a:ext uri="{FF2B5EF4-FFF2-40B4-BE49-F238E27FC236}">
                <a16:creationId xmlns:a16="http://schemas.microsoft.com/office/drawing/2014/main" id="{872CAD23-DA6C-451B-8114-D8D95C8793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1200" y="2265994"/>
            <a:ext cx="8229600" cy="3961343"/>
          </a:xfrm>
          <a:prstGeom prst="rect">
            <a:avLst/>
          </a:prstGeom>
        </p:spPr>
      </p:pic>
      <p:sp>
        <p:nvSpPr>
          <p:cNvPr id="3" name="Segnaposto numero diapositiva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648F461-6B1C-CA42-A063-2DCE900AB2CB}" type="slidenum">
              <a:rPr lang="it-IT" smtClean="0"/>
              <a:pPr/>
              <a:t>33</a:t>
            </a:fld>
            <a:endParaRPr lang="it-IT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159D60E-4C07-41C8-8CBD-0BD3B4D324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2600" dirty="0"/>
              <a:t>SQP Suite – Ticket management</a:t>
            </a:r>
            <a:endParaRPr lang="en-US" sz="2600" dirty="0"/>
          </a:p>
        </p:txBody>
      </p:sp>
      <p:sp>
        <p:nvSpPr>
          <p:cNvPr id="11" name="Segnaposto testo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it-IT" sz="2100" dirty="0" err="1"/>
              <a:t>Asking</a:t>
            </a:r>
            <a:r>
              <a:rPr lang="it-IT" sz="2100" dirty="0"/>
              <a:t> for </a:t>
            </a:r>
            <a:r>
              <a:rPr lang="it-IT" sz="2100" dirty="0" err="1"/>
              <a:t>guidance</a:t>
            </a:r>
            <a:r>
              <a:rPr lang="it-IT" sz="2100" dirty="0"/>
              <a:t> - How to</a:t>
            </a:r>
          </a:p>
        </p:txBody>
      </p:sp>
      <p:sp>
        <p:nvSpPr>
          <p:cNvPr id="15" name="CasellaDiTesto 14"/>
          <p:cNvSpPr txBox="1"/>
          <p:nvPr/>
        </p:nvSpPr>
        <p:spPr>
          <a:xfrm>
            <a:off x="1878914" y="1074844"/>
            <a:ext cx="8017406" cy="6327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lvl="1" indent="-285750">
              <a:lnSpc>
                <a:spcPts val="2200"/>
              </a:lnSpc>
              <a:buFont typeface="Wingdings" panose="05000000000000000000" pitchFamily="2" charset="2"/>
              <a:buChar char="ü"/>
            </a:pPr>
            <a:r>
              <a:rPr lang="en-US" sz="1600" dirty="0">
                <a:uFill>
                  <a:solidFill>
                    <a:srgbClr val="291C1D"/>
                  </a:solidFill>
                </a:uFill>
                <a:ea typeface="Adobe 仿宋 Std R"/>
                <a:cs typeface="Calibri" panose="020F0502020204030204" pitchFamily="34" charset="0"/>
              </a:rPr>
              <a:t>Select “</a:t>
            </a:r>
            <a:r>
              <a:rPr lang="en-US" sz="1600" u="sng" dirty="0">
                <a:uFill>
                  <a:solidFill>
                    <a:srgbClr val="291C1D"/>
                  </a:solidFill>
                </a:uFill>
                <a:ea typeface="Adobe 仿宋 Std R"/>
                <a:cs typeface="Calibri" panose="020F0502020204030204" pitchFamily="34" charset="0"/>
              </a:rPr>
              <a:t>Component</a:t>
            </a:r>
            <a:r>
              <a:rPr lang="en-US" sz="1600" dirty="0">
                <a:uFill>
                  <a:solidFill>
                    <a:srgbClr val="291C1D"/>
                  </a:solidFill>
                </a:uFill>
                <a:ea typeface="Adobe 仿宋 Std R"/>
                <a:cs typeface="Calibri" panose="020F0502020204030204" pitchFamily="34" charset="0"/>
              </a:rPr>
              <a:t>” field, that is the area where you need information.</a:t>
            </a:r>
          </a:p>
          <a:p>
            <a:pPr>
              <a:lnSpc>
                <a:spcPts val="2200"/>
              </a:lnSpc>
            </a:pPr>
            <a:endParaRPr lang="it-IT" sz="1600" dirty="0">
              <a:solidFill>
                <a:schemeClr val="accent4">
                  <a:lumMod val="90000"/>
                  <a:lumOff val="10000"/>
                </a:schemeClr>
              </a:solidFill>
              <a:uFill>
                <a:solidFill>
                  <a:srgbClr val="291C1D"/>
                </a:solidFill>
              </a:uFill>
              <a:latin typeface="+mj-lt"/>
              <a:ea typeface="Adobe 仿宋 Std R"/>
              <a:cs typeface="Calibri" panose="020F0502020204030204" pitchFamily="34" charset="0"/>
            </a:endParaRPr>
          </a:p>
        </p:txBody>
      </p:sp>
      <p:sp>
        <p:nvSpPr>
          <p:cNvPr id="21" name="Freccia in giù 20">
            <a:extLst>
              <a:ext uri="{FF2B5EF4-FFF2-40B4-BE49-F238E27FC236}">
                <a16:creationId xmlns:a16="http://schemas.microsoft.com/office/drawing/2014/main" id="{80026C3D-56EC-4337-90EF-418CB4C7E4B5}"/>
              </a:ext>
            </a:extLst>
          </p:cNvPr>
          <p:cNvSpPr/>
          <p:nvPr/>
        </p:nvSpPr>
        <p:spPr>
          <a:xfrm rot="1817306">
            <a:off x="3841005" y="3305838"/>
            <a:ext cx="840387" cy="1005427"/>
          </a:xfrm>
          <a:prstGeom prst="downArrow">
            <a:avLst>
              <a:gd name="adj1" fmla="val 44373"/>
              <a:gd name="adj2" fmla="val 50000"/>
            </a:avLst>
          </a:prstGeom>
          <a:solidFill>
            <a:schemeClr val="accent1"/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Rettangolo arrotondato 14">
            <a:extLst>
              <a:ext uri="{FF2B5EF4-FFF2-40B4-BE49-F238E27FC236}">
                <a16:creationId xmlns:a16="http://schemas.microsoft.com/office/drawing/2014/main" id="{3FDE3986-360B-4C62-83C9-0DFA3F811764}"/>
              </a:ext>
            </a:extLst>
          </p:cNvPr>
          <p:cNvSpPr/>
          <p:nvPr/>
        </p:nvSpPr>
        <p:spPr>
          <a:xfrm>
            <a:off x="1981200" y="3808551"/>
            <a:ext cx="1814052" cy="527475"/>
          </a:xfrm>
          <a:prstGeom prst="roundRect">
            <a:avLst/>
          </a:prstGeom>
          <a:ln w="19050">
            <a:solidFill>
              <a:schemeClr val="accent1"/>
            </a:solidFill>
          </a:ln>
          <a:effectLst>
            <a:outerShdw blurRad="40000" dist="20000" dir="5400000" rotWithShape="0">
              <a:schemeClr val="accent1">
                <a:alpha val="38000"/>
              </a:scheme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it-IT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8980A9A7-3244-48A5-BBB4-E1C4D1DDE3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2802" y="3604630"/>
            <a:ext cx="597460" cy="146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59127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magine 9">
            <a:extLst>
              <a:ext uri="{FF2B5EF4-FFF2-40B4-BE49-F238E27FC236}">
                <a16:creationId xmlns:a16="http://schemas.microsoft.com/office/drawing/2014/main" id="{6CB28998-CB4F-480E-9483-18330CB421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1200" y="2265994"/>
            <a:ext cx="8229600" cy="3961343"/>
          </a:xfrm>
          <a:prstGeom prst="rect">
            <a:avLst/>
          </a:prstGeom>
        </p:spPr>
      </p:pic>
      <p:sp>
        <p:nvSpPr>
          <p:cNvPr id="3" name="Segnaposto numero diapositiva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648F461-6B1C-CA42-A063-2DCE900AB2CB}" type="slidenum">
              <a:rPr lang="it-IT" smtClean="0"/>
              <a:pPr/>
              <a:t>34</a:t>
            </a:fld>
            <a:endParaRPr lang="it-IT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EE71B41-5369-4AFB-8A16-FB0813246F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2600" dirty="0"/>
              <a:t>SQP Suite – Ticket management</a:t>
            </a:r>
            <a:endParaRPr lang="en-US" sz="2600" dirty="0"/>
          </a:p>
        </p:txBody>
      </p:sp>
      <p:sp>
        <p:nvSpPr>
          <p:cNvPr id="16" name="Segnaposto testo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it-IT" sz="2100" dirty="0" err="1"/>
              <a:t>Asking</a:t>
            </a:r>
            <a:r>
              <a:rPr lang="it-IT" sz="2100" dirty="0"/>
              <a:t> for </a:t>
            </a:r>
            <a:r>
              <a:rPr lang="it-IT" sz="2100" dirty="0" err="1"/>
              <a:t>guidance</a:t>
            </a:r>
            <a:r>
              <a:rPr lang="it-IT" sz="2100" dirty="0"/>
              <a:t> - How to</a:t>
            </a:r>
          </a:p>
        </p:txBody>
      </p:sp>
      <p:sp>
        <p:nvSpPr>
          <p:cNvPr id="18" name="Freccia in giù 17"/>
          <p:cNvSpPr/>
          <p:nvPr/>
        </p:nvSpPr>
        <p:spPr>
          <a:xfrm rot="18602186">
            <a:off x="7620412" y="2629705"/>
            <a:ext cx="840387" cy="1005427"/>
          </a:xfrm>
          <a:prstGeom prst="downArrow">
            <a:avLst>
              <a:gd name="adj1" fmla="val 44373"/>
              <a:gd name="adj2" fmla="val 50000"/>
            </a:avLst>
          </a:prstGeom>
          <a:solidFill>
            <a:schemeClr val="accent1"/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9" name="Rettangolo arrotondato 18"/>
          <p:cNvSpPr/>
          <p:nvPr/>
        </p:nvSpPr>
        <p:spPr>
          <a:xfrm>
            <a:off x="8356241" y="3411720"/>
            <a:ext cx="1538922" cy="345982"/>
          </a:xfrm>
          <a:prstGeom prst="roundRect">
            <a:avLst/>
          </a:prstGeom>
          <a:ln w="19050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it-IT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22" name="CasellaDiTesto 21"/>
          <p:cNvSpPr txBox="1"/>
          <p:nvPr/>
        </p:nvSpPr>
        <p:spPr>
          <a:xfrm>
            <a:off x="1877757" y="1068435"/>
            <a:ext cx="8017406" cy="914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lvl="1" indent="-285750">
              <a:lnSpc>
                <a:spcPts val="2200"/>
              </a:lnSpc>
              <a:buFont typeface="Wingdings" panose="05000000000000000000" pitchFamily="2" charset="2"/>
              <a:buChar char="ü"/>
            </a:pPr>
            <a:r>
              <a:rPr lang="en-US" sz="1600" dirty="0">
                <a:uFill>
                  <a:solidFill>
                    <a:srgbClr val="291C1D"/>
                  </a:solidFill>
                </a:uFill>
                <a:ea typeface="Adobe 仿宋 Std R"/>
                <a:cs typeface="Calibri" panose="020F0502020204030204" pitchFamily="34" charset="0"/>
              </a:rPr>
              <a:t>Select  “</a:t>
            </a:r>
            <a:r>
              <a:rPr lang="en-US" sz="1600" u="sng" dirty="0">
                <a:uFill>
                  <a:solidFill>
                    <a:srgbClr val="291C1D"/>
                  </a:solidFill>
                </a:uFill>
                <a:ea typeface="Adobe 仿宋 Std R"/>
                <a:cs typeface="Calibri" panose="020F0502020204030204" pitchFamily="34" charset="0"/>
              </a:rPr>
              <a:t>Order ONLY this item</a:t>
            </a:r>
            <a:r>
              <a:rPr lang="en-US" sz="1600" dirty="0">
                <a:uFill>
                  <a:solidFill>
                    <a:srgbClr val="291C1D"/>
                  </a:solidFill>
                </a:uFill>
                <a:ea typeface="Adobe 仿宋 Std R"/>
                <a:cs typeface="Calibri" panose="020F0502020204030204" pitchFamily="34" charset="0"/>
              </a:rPr>
              <a:t>” to save your request</a:t>
            </a:r>
          </a:p>
          <a:p>
            <a:pPr>
              <a:lnSpc>
                <a:spcPts val="2200"/>
              </a:lnSpc>
            </a:pPr>
            <a:endParaRPr lang="en-US" sz="1600" dirty="0">
              <a:solidFill>
                <a:schemeClr val="accent4">
                  <a:lumMod val="90000"/>
                  <a:lumOff val="10000"/>
                </a:schemeClr>
              </a:solidFill>
              <a:uFill>
                <a:solidFill>
                  <a:srgbClr val="291C1D"/>
                </a:solidFill>
              </a:uFill>
              <a:latin typeface="+mj-lt"/>
              <a:ea typeface="Adobe 仿宋 Std R"/>
              <a:cs typeface="Calibri" panose="020F0502020204030204" pitchFamily="34" charset="0"/>
            </a:endParaRPr>
          </a:p>
          <a:p>
            <a:pPr>
              <a:lnSpc>
                <a:spcPts val="2200"/>
              </a:lnSpc>
            </a:pPr>
            <a:endParaRPr lang="it-IT" sz="1600" dirty="0">
              <a:solidFill>
                <a:schemeClr val="accent4">
                  <a:lumMod val="90000"/>
                  <a:lumOff val="10000"/>
                </a:schemeClr>
              </a:solidFill>
              <a:uFill>
                <a:solidFill>
                  <a:srgbClr val="291C1D"/>
                </a:solidFill>
              </a:uFill>
              <a:latin typeface="+mj-lt"/>
              <a:ea typeface="Adobe 仿宋 Std R"/>
              <a:cs typeface="Calibri" panose="020F0502020204030204" pitchFamily="34" charset="0"/>
            </a:endParaRP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C4FD483E-7528-47C0-AB5B-483955D861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8429" y="3619325"/>
            <a:ext cx="597460" cy="146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12848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asellaDiTesto 16"/>
          <p:cNvSpPr txBox="1"/>
          <p:nvPr/>
        </p:nvSpPr>
        <p:spPr>
          <a:xfrm>
            <a:off x="1797858" y="1026167"/>
            <a:ext cx="8017406" cy="3382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/>
              <a:t>Click on HELP button</a:t>
            </a:r>
          </a:p>
          <a:p>
            <a:endParaRPr lang="en-US" u="sng" dirty="0">
              <a:solidFill>
                <a:srgbClr val="0249E8"/>
              </a:solidFill>
            </a:endParaRPr>
          </a:p>
          <a:p>
            <a:endParaRPr lang="en-US" u="sng" dirty="0">
              <a:solidFill>
                <a:srgbClr val="0249E8"/>
              </a:solidFill>
            </a:endParaRPr>
          </a:p>
          <a:p>
            <a:endParaRPr lang="en-US" u="sng" dirty="0">
              <a:solidFill>
                <a:srgbClr val="0249E8"/>
              </a:solidFill>
            </a:endParaRPr>
          </a:p>
          <a:p>
            <a:endParaRPr lang="en-US" u="sng" dirty="0">
              <a:solidFill>
                <a:srgbClr val="0249E8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>
                <a:uFill>
                  <a:solidFill>
                    <a:srgbClr val="291C1D"/>
                  </a:solidFill>
                </a:uFill>
                <a:ea typeface="Adobe 仿宋 Std R"/>
                <a:cs typeface="Calibri" panose="020F0502020204030204" pitchFamily="34" charset="0"/>
              </a:rPr>
              <a:t>Insert your credentials: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>
              <a:uFill>
                <a:solidFill>
                  <a:srgbClr val="291C1D"/>
                </a:solidFill>
              </a:uFill>
              <a:ea typeface="Adobe 仿宋 Std R"/>
              <a:cs typeface="Calibri" panose="020F0502020204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1600" dirty="0">
              <a:uFill>
                <a:solidFill>
                  <a:srgbClr val="291C1D"/>
                </a:solidFill>
              </a:uFill>
              <a:ea typeface="Adobe 仿宋 Std R"/>
              <a:cs typeface="Calibri" panose="020F0502020204030204" pitchFamily="34" charset="0"/>
            </a:endParaRPr>
          </a:p>
          <a:p>
            <a:pPr marL="342900" indent="-342900">
              <a:lnSpc>
                <a:spcPts val="2200"/>
              </a:lnSpc>
              <a:buFont typeface="Wingdings" panose="05000000000000000000" pitchFamily="2" charset="2"/>
              <a:buChar char="Ø"/>
            </a:pPr>
            <a:endParaRPr lang="en-US" sz="1600" dirty="0">
              <a:uFill>
                <a:solidFill>
                  <a:srgbClr val="291C1D"/>
                </a:solidFill>
              </a:uFill>
              <a:ea typeface="Adobe 仿宋 Std R"/>
              <a:cs typeface="Calibri" panose="020F0502020204030204" pitchFamily="34" charset="0"/>
            </a:endParaRPr>
          </a:p>
          <a:p>
            <a:pPr marL="800100" lvl="1" indent="-342900">
              <a:lnSpc>
                <a:spcPts val="2200"/>
              </a:lnSpc>
              <a:buAutoNum type="arabicPeriod"/>
            </a:pPr>
            <a:endParaRPr lang="en-US" sz="1600" dirty="0">
              <a:uFill>
                <a:solidFill>
                  <a:srgbClr val="291C1D"/>
                </a:solidFill>
              </a:uFill>
              <a:ea typeface="Adobe 仿宋 Std R"/>
              <a:cs typeface="Calibri" panose="020F0502020204030204" pitchFamily="34" charset="0"/>
            </a:endParaRPr>
          </a:p>
          <a:p>
            <a:pPr lvl="1">
              <a:lnSpc>
                <a:spcPts val="2200"/>
              </a:lnSpc>
            </a:pPr>
            <a:endParaRPr lang="en-US" sz="1600" dirty="0">
              <a:solidFill>
                <a:schemeClr val="accent4">
                  <a:lumMod val="90000"/>
                  <a:lumOff val="10000"/>
                </a:schemeClr>
              </a:solidFill>
              <a:uFill>
                <a:solidFill>
                  <a:srgbClr val="291C1D"/>
                </a:solidFill>
              </a:uFill>
              <a:latin typeface="+mj-lt"/>
              <a:ea typeface="Adobe 仿宋 Std R"/>
              <a:cs typeface="Calibri" panose="020F0502020204030204" pitchFamily="34" charset="0"/>
            </a:endParaRPr>
          </a:p>
          <a:p>
            <a:pPr>
              <a:lnSpc>
                <a:spcPts val="2200"/>
              </a:lnSpc>
            </a:pPr>
            <a:endParaRPr lang="it-IT" sz="1600" dirty="0">
              <a:solidFill>
                <a:schemeClr val="accent4">
                  <a:lumMod val="90000"/>
                  <a:lumOff val="10000"/>
                </a:schemeClr>
              </a:solidFill>
              <a:uFill>
                <a:solidFill>
                  <a:srgbClr val="291C1D"/>
                </a:solidFill>
              </a:uFill>
              <a:latin typeface="+mj-lt"/>
              <a:ea typeface="Adobe 仿宋 Std R"/>
              <a:cs typeface="Calibri" panose="020F0502020204030204" pitchFamily="34" charset="0"/>
            </a:endParaRPr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648F461-6B1C-CA42-A063-2DCE900AB2CB}" type="slidenum">
              <a:rPr lang="it-IT" smtClean="0"/>
              <a:pPr/>
              <a:t>35</a:t>
            </a:fld>
            <a:endParaRPr lang="it-IT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CB2B32-11C8-45CB-95CB-915B7FB81B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sz="2900" dirty="0"/>
              <a:t>SQP Suite – Ticket management </a:t>
            </a:r>
            <a:br>
              <a:rPr lang="it-IT" sz="1400" b="0" i="1" dirty="0"/>
            </a:br>
            <a:endParaRPr lang="en-US" dirty="0"/>
          </a:p>
        </p:txBody>
      </p:sp>
      <p:sp>
        <p:nvSpPr>
          <p:cNvPr id="14" name="Segnaposto testo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it-IT" sz="2100" dirty="0"/>
              <a:t>Reporting an </a:t>
            </a:r>
            <a:r>
              <a:rPr lang="it-IT" sz="2100" dirty="0" err="1"/>
              <a:t>Issue</a:t>
            </a:r>
            <a:endParaRPr lang="it-IT" sz="2100" dirty="0"/>
          </a:p>
        </p:txBody>
      </p:sp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2158779" y="1573377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C52C9DA5-7F0F-4920-B71C-2FA80D378D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9491" y="1481352"/>
            <a:ext cx="4932284" cy="862522"/>
          </a:xfrm>
          <a:prstGeom prst="rect">
            <a:avLst/>
          </a:prstGeom>
        </p:spPr>
      </p:pic>
      <p:sp>
        <p:nvSpPr>
          <p:cNvPr id="11" name="Rettangolo arrotondato 14">
            <a:extLst>
              <a:ext uri="{FF2B5EF4-FFF2-40B4-BE49-F238E27FC236}">
                <a16:creationId xmlns:a16="http://schemas.microsoft.com/office/drawing/2014/main" id="{4CD3F8DD-FA45-445D-84FD-7BB763FF34A1}"/>
              </a:ext>
            </a:extLst>
          </p:cNvPr>
          <p:cNvSpPr/>
          <p:nvPr/>
        </p:nvSpPr>
        <p:spPr>
          <a:xfrm>
            <a:off x="6356585" y="1460782"/>
            <a:ext cx="734478" cy="610622"/>
          </a:xfrm>
          <a:prstGeom prst="roundRect">
            <a:avLst/>
          </a:prstGeom>
          <a:ln w="19050">
            <a:solidFill>
              <a:schemeClr val="accent1"/>
            </a:solidFill>
          </a:ln>
          <a:effectLst>
            <a:outerShdw blurRad="40000" dist="20000" dir="5400000" rotWithShape="0">
              <a:schemeClr val="accent1">
                <a:alpha val="38000"/>
              </a:scheme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it-IT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AD27DA9C-A604-4C3A-94BB-AF7F26A1A0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3722" y="2955813"/>
            <a:ext cx="3490893" cy="2989165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E552E902-31D1-4F70-8BD0-47D4E6F3CDEB}"/>
              </a:ext>
            </a:extLst>
          </p:cNvPr>
          <p:cNvSpPr txBox="1"/>
          <p:nvPr/>
        </p:nvSpPr>
        <p:spPr>
          <a:xfrm>
            <a:off x="2876551" y="4705636"/>
            <a:ext cx="81464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900" dirty="0">
                <a:solidFill>
                  <a:schemeClr val="bg1">
                    <a:lumMod val="50000"/>
                  </a:schemeClr>
                </a:solidFill>
                <a:latin typeface="Abadi" panose="020B0604020202020204" pitchFamily="34" charset="0"/>
              </a:rPr>
              <a:t>Domain\user</a:t>
            </a:r>
          </a:p>
        </p:txBody>
      </p:sp>
      <p:sp>
        <p:nvSpPr>
          <p:cNvPr id="12" name="Rettangolo arrotondato 14">
            <a:extLst>
              <a:ext uri="{FF2B5EF4-FFF2-40B4-BE49-F238E27FC236}">
                <a16:creationId xmlns:a16="http://schemas.microsoft.com/office/drawing/2014/main" id="{0675CC6F-2450-4575-8952-F41F08FA76FB}"/>
              </a:ext>
            </a:extLst>
          </p:cNvPr>
          <p:cNvSpPr/>
          <p:nvPr/>
        </p:nvSpPr>
        <p:spPr>
          <a:xfrm>
            <a:off x="2857501" y="4662481"/>
            <a:ext cx="1844437" cy="317142"/>
          </a:xfrm>
          <a:prstGeom prst="roundRect">
            <a:avLst/>
          </a:prstGeom>
          <a:ln w="19050">
            <a:solidFill>
              <a:schemeClr val="accent1"/>
            </a:solidFill>
          </a:ln>
          <a:effectLst>
            <a:outerShdw blurRad="40000" dist="20000" dir="5400000" rotWithShape="0">
              <a:schemeClr val="accent1">
                <a:alpha val="38000"/>
              </a:scheme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it-IT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16" name="Freccia in giù 15">
            <a:extLst>
              <a:ext uri="{FF2B5EF4-FFF2-40B4-BE49-F238E27FC236}">
                <a16:creationId xmlns:a16="http://schemas.microsoft.com/office/drawing/2014/main" id="{2308DBE7-FDB3-49AD-ADA7-532AAEE9AA76}"/>
              </a:ext>
            </a:extLst>
          </p:cNvPr>
          <p:cNvSpPr/>
          <p:nvPr/>
        </p:nvSpPr>
        <p:spPr>
          <a:xfrm rot="2826740" flipH="1">
            <a:off x="7207395" y="1116076"/>
            <a:ext cx="831305" cy="841813"/>
          </a:xfrm>
          <a:prstGeom prst="downArrow">
            <a:avLst>
              <a:gd name="adj1" fmla="val 44373"/>
              <a:gd name="adj2" fmla="val 50000"/>
            </a:avLst>
          </a:prstGeom>
          <a:solidFill>
            <a:srgbClr val="FF0000"/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8" name="Freccia in giù 17">
            <a:extLst>
              <a:ext uri="{FF2B5EF4-FFF2-40B4-BE49-F238E27FC236}">
                <a16:creationId xmlns:a16="http://schemas.microsoft.com/office/drawing/2014/main" id="{F8B8D009-7BC6-46E0-B2A5-4A79D8354821}"/>
              </a:ext>
            </a:extLst>
          </p:cNvPr>
          <p:cNvSpPr/>
          <p:nvPr/>
        </p:nvSpPr>
        <p:spPr>
          <a:xfrm rot="2438186" flipH="1">
            <a:off x="4992362" y="3928601"/>
            <a:ext cx="906666" cy="844943"/>
          </a:xfrm>
          <a:prstGeom prst="downArrow">
            <a:avLst>
              <a:gd name="adj1" fmla="val 44373"/>
              <a:gd name="adj2" fmla="val 50000"/>
            </a:avLst>
          </a:prstGeom>
          <a:solidFill>
            <a:srgbClr val="FF0000"/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963BE784-841D-472E-B70A-8D80E2E08504}"/>
              </a:ext>
            </a:extLst>
          </p:cNvPr>
          <p:cNvSpPr txBox="1"/>
          <p:nvPr/>
        </p:nvSpPr>
        <p:spPr>
          <a:xfrm>
            <a:off x="5934680" y="3904795"/>
            <a:ext cx="3082895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Domain </a:t>
            </a:r>
            <a:r>
              <a:rPr lang="it-IT" dirty="0" err="1"/>
              <a:t>is</a:t>
            </a:r>
            <a:r>
              <a:rPr lang="it-IT" dirty="0"/>
              <a:t> «FGEXTRANET»</a:t>
            </a:r>
          </a:p>
          <a:p>
            <a:endParaRPr lang="it-IT" dirty="0"/>
          </a:p>
          <a:p>
            <a:r>
              <a:rPr lang="it-IT" sz="1600" dirty="0"/>
              <a:t>i.e. </a:t>
            </a:r>
            <a:r>
              <a:rPr lang="it-IT" sz="1600" b="1" dirty="0"/>
              <a:t>FGEXTRANET\</a:t>
            </a:r>
            <a:r>
              <a:rPr lang="it-IT" sz="1600" dirty="0"/>
              <a:t>W11111B</a:t>
            </a:r>
          </a:p>
        </p:txBody>
      </p:sp>
    </p:spTree>
    <p:extLst>
      <p:ext uri="{BB962C8B-B14F-4D97-AF65-F5344CB8AC3E}">
        <p14:creationId xmlns:p14="http://schemas.microsoft.com/office/powerpoint/2010/main" val="204100053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magine 12">
            <a:extLst>
              <a:ext uri="{FF2B5EF4-FFF2-40B4-BE49-F238E27FC236}">
                <a16:creationId xmlns:a16="http://schemas.microsoft.com/office/drawing/2014/main" id="{7646B7F7-19DC-49AA-9AB5-991882ED291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7297" y="2154870"/>
            <a:ext cx="8017407" cy="2970499"/>
          </a:xfrm>
          <a:prstGeom prst="rect">
            <a:avLst/>
          </a:prstGeom>
        </p:spPr>
      </p:pic>
      <p:sp>
        <p:nvSpPr>
          <p:cNvPr id="3" name="Segnaposto numero diapositiva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648F461-6B1C-CA42-A063-2DCE900AB2CB}" type="slidenum">
              <a:rPr lang="it-IT" smtClean="0"/>
              <a:pPr/>
              <a:t>36</a:t>
            </a:fld>
            <a:endParaRPr lang="it-IT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9DB31ED-C093-4DC8-8CAD-343E53529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/>
              <a:t>SQP Suite – Ticket management</a:t>
            </a:r>
            <a:endParaRPr lang="en-US" dirty="0"/>
          </a:p>
        </p:txBody>
      </p:sp>
      <p:sp>
        <p:nvSpPr>
          <p:cNvPr id="12" name="Segnaposto testo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it-IT" sz="2100" dirty="0"/>
              <a:t>Reporting an </a:t>
            </a:r>
            <a:r>
              <a:rPr lang="it-IT" sz="2100" dirty="0" err="1"/>
              <a:t>Issue</a:t>
            </a:r>
            <a:endParaRPr lang="it-IT" sz="2100" dirty="0"/>
          </a:p>
        </p:txBody>
      </p:sp>
      <p:sp>
        <p:nvSpPr>
          <p:cNvPr id="23" name="Rectangle 9"/>
          <p:cNvSpPr>
            <a:spLocks noChangeArrowheads="1"/>
          </p:cNvSpPr>
          <p:nvPr/>
        </p:nvSpPr>
        <p:spPr bwMode="auto">
          <a:xfrm>
            <a:off x="2158779" y="1573377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14" name="CasellaDiTesto 13"/>
          <p:cNvSpPr txBox="1"/>
          <p:nvPr/>
        </p:nvSpPr>
        <p:spPr>
          <a:xfrm>
            <a:off x="1797858" y="1045050"/>
            <a:ext cx="8017406" cy="914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lvl="1" indent="-285750">
              <a:lnSpc>
                <a:spcPts val="2200"/>
              </a:lnSpc>
              <a:buFont typeface="Wingdings" panose="05000000000000000000" pitchFamily="2" charset="2"/>
              <a:buChar char="ü"/>
            </a:pPr>
            <a:r>
              <a:rPr lang="en-US" sz="1600" dirty="0">
                <a:uFill>
                  <a:solidFill>
                    <a:srgbClr val="291C1D"/>
                  </a:solidFill>
                </a:uFill>
                <a:ea typeface="Adobe 仿宋 Std R"/>
                <a:cs typeface="Calibri" panose="020F0502020204030204" pitchFamily="34" charset="0"/>
              </a:rPr>
              <a:t>Select  “I</a:t>
            </a:r>
            <a:r>
              <a:rPr lang="en-US" sz="1600" u="sng" dirty="0">
                <a:uFill>
                  <a:solidFill>
                    <a:srgbClr val="291C1D"/>
                  </a:solidFill>
                </a:uFill>
                <a:ea typeface="Adobe 仿宋 Std R"/>
                <a:cs typeface="Calibri" panose="020F0502020204030204" pitchFamily="34" charset="0"/>
              </a:rPr>
              <a:t>ssue</a:t>
            </a:r>
            <a:r>
              <a:rPr lang="en-US" sz="1600" dirty="0">
                <a:uFill>
                  <a:solidFill>
                    <a:srgbClr val="291C1D"/>
                  </a:solidFill>
                </a:uFill>
                <a:ea typeface="Adobe 仿宋 Std R"/>
                <a:cs typeface="Calibri" panose="020F0502020204030204" pitchFamily="34" charset="0"/>
              </a:rPr>
              <a:t>” on the Home Page</a:t>
            </a:r>
          </a:p>
          <a:p>
            <a:pPr>
              <a:lnSpc>
                <a:spcPts val="2200"/>
              </a:lnSpc>
            </a:pPr>
            <a:endParaRPr lang="en-US" sz="1600" dirty="0">
              <a:solidFill>
                <a:schemeClr val="accent4">
                  <a:lumMod val="90000"/>
                  <a:lumOff val="10000"/>
                </a:schemeClr>
              </a:solidFill>
              <a:uFill>
                <a:solidFill>
                  <a:srgbClr val="291C1D"/>
                </a:solidFill>
              </a:uFill>
              <a:latin typeface="+mj-lt"/>
              <a:ea typeface="Adobe 仿宋 Std R"/>
              <a:cs typeface="Calibri" panose="020F0502020204030204" pitchFamily="34" charset="0"/>
            </a:endParaRPr>
          </a:p>
          <a:p>
            <a:pPr>
              <a:lnSpc>
                <a:spcPts val="2200"/>
              </a:lnSpc>
            </a:pPr>
            <a:endParaRPr lang="it-IT" sz="1600" dirty="0">
              <a:solidFill>
                <a:schemeClr val="accent4">
                  <a:lumMod val="90000"/>
                  <a:lumOff val="10000"/>
                </a:schemeClr>
              </a:solidFill>
              <a:uFill>
                <a:solidFill>
                  <a:srgbClr val="291C1D"/>
                </a:solidFill>
              </a:uFill>
              <a:latin typeface="+mj-lt"/>
              <a:ea typeface="Adobe 仿宋 Std R"/>
              <a:cs typeface="Calibri" panose="020F0502020204030204" pitchFamily="34" charset="0"/>
            </a:endParaRPr>
          </a:p>
        </p:txBody>
      </p:sp>
      <p:sp>
        <p:nvSpPr>
          <p:cNvPr id="15" name="Rettangolo arrotondato 14"/>
          <p:cNvSpPr/>
          <p:nvPr/>
        </p:nvSpPr>
        <p:spPr>
          <a:xfrm>
            <a:off x="2580188" y="4202242"/>
            <a:ext cx="2105788" cy="560438"/>
          </a:xfrm>
          <a:prstGeom prst="roundRect">
            <a:avLst/>
          </a:prstGeom>
          <a:ln w="19050"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it-IT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16" name="Freccia in giù 15"/>
          <p:cNvSpPr/>
          <p:nvPr/>
        </p:nvSpPr>
        <p:spPr>
          <a:xfrm rot="16651800" flipH="1">
            <a:off x="1790442" y="3576877"/>
            <a:ext cx="736673" cy="986016"/>
          </a:xfrm>
          <a:prstGeom prst="downArrow">
            <a:avLst>
              <a:gd name="adj1" fmla="val 44373"/>
              <a:gd name="adj2" fmla="val 50000"/>
            </a:avLst>
          </a:prstGeom>
          <a:solidFill>
            <a:srgbClr val="C00000"/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5038305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>
            <a:extLst>
              <a:ext uri="{FF2B5EF4-FFF2-40B4-BE49-F238E27FC236}">
                <a16:creationId xmlns:a16="http://schemas.microsoft.com/office/drawing/2014/main" id="{064CA5C9-1BF3-4662-92DA-C0EA1E6098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914456"/>
            <a:ext cx="9144000" cy="3606508"/>
          </a:xfrm>
          <a:prstGeom prst="rect">
            <a:avLst/>
          </a:prstGeom>
        </p:spPr>
      </p:pic>
      <p:sp>
        <p:nvSpPr>
          <p:cNvPr id="3" name="Segnaposto numero diapositiva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648F461-6B1C-CA42-A063-2DCE900AB2CB}" type="slidenum">
              <a:rPr lang="it-IT" smtClean="0"/>
              <a:pPr/>
              <a:t>37</a:t>
            </a:fld>
            <a:endParaRPr lang="it-IT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792E6B-3BF6-47ED-B63C-C614C51A31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2600" dirty="0"/>
              <a:t>SQP Suite – Ticket management</a:t>
            </a:r>
            <a:endParaRPr lang="en-US" sz="2600" dirty="0"/>
          </a:p>
        </p:txBody>
      </p:sp>
      <p:sp>
        <p:nvSpPr>
          <p:cNvPr id="20" name="Segnaposto testo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it-IT" sz="2100" dirty="0"/>
              <a:t>Reporting an </a:t>
            </a:r>
            <a:r>
              <a:rPr lang="it-IT" sz="2100" dirty="0" err="1"/>
              <a:t>Issue</a:t>
            </a:r>
            <a:endParaRPr lang="it-IT" sz="2100" dirty="0"/>
          </a:p>
        </p:txBody>
      </p:sp>
      <p:sp>
        <p:nvSpPr>
          <p:cNvPr id="22" name="CasellaDiTesto 21"/>
          <p:cNvSpPr txBox="1"/>
          <p:nvPr/>
        </p:nvSpPr>
        <p:spPr>
          <a:xfrm>
            <a:off x="1627856" y="922799"/>
            <a:ext cx="8644609" cy="350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>
              <a:lnSpc>
                <a:spcPts val="2200"/>
              </a:lnSpc>
              <a:buFont typeface="Wingdings" panose="05000000000000000000" pitchFamily="2" charset="2"/>
              <a:buChar char="ü"/>
            </a:pPr>
            <a:r>
              <a:rPr lang="en-US" sz="1600" dirty="0">
                <a:uFill>
                  <a:solidFill>
                    <a:srgbClr val="291C1D"/>
                  </a:solidFill>
                </a:uFill>
                <a:latin typeface="+mj-lt"/>
                <a:ea typeface="Adobe 仿宋 Std R"/>
                <a:cs typeface="Calibri" panose="020F0502020204030204" pitchFamily="34" charset="0"/>
              </a:rPr>
              <a:t>Write a  “Short Description” max 10 words</a:t>
            </a:r>
            <a:endParaRPr lang="it-IT" sz="800" dirty="0">
              <a:uFill>
                <a:solidFill>
                  <a:srgbClr val="291C1D"/>
                </a:solidFill>
              </a:uFill>
              <a:latin typeface="+mj-lt"/>
              <a:ea typeface="Adobe 仿宋 Std R"/>
              <a:cs typeface="Calibri" panose="020F0502020204030204" pitchFamily="34" charset="0"/>
            </a:endParaRPr>
          </a:p>
        </p:txBody>
      </p:sp>
      <p:sp>
        <p:nvSpPr>
          <p:cNvPr id="10" name="Rettangolo arrotondato 14">
            <a:extLst>
              <a:ext uri="{FF2B5EF4-FFF2-40B4-BE49-F238E27FC236}">
                <a16:creationId xmlns:a16="http://schemas.microsoft.com/office/drawing/2014/main" id="{51F5B6D0-8E7E-44E1-9914-F0A2244525F6}"/>
              </a:ext>
            </a:extLst>
          </p:cNvPr>
          <p:cNvSpPr/>
          <p:nvPr/>
        </p:nvSpPr>
        <p:spPr>
          <a:xfrm>
            <a:off x="1869558" y="3123891"/>
            <a:ext cx="1966023" cy="523875"/>
          </a:xfrm>
          <a:prstGeom prst="roundRect">
            <a:avLst/>
          </a:prstGeom>
          <a:ln w="19050"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it-IT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11" name="Freccia in giù 15">
            <a:extLst>
              <a:ext uri="{FF2B5EF4-FFF2-40B4-BE49-F238E27FC236}">
                <a16:creationId xmlns:a16="http://schemas.microsoft.com/office/drawing/2014/main" id="{653874F8-C401-452C-AECC-3B377D2A25D3}"/>
              </a:ext>
            </a:extLst>
          </p:cNvPr>
          <p:cNvSpPr/>
          <p:nvPr/>
        </p:nvSpPr>
        <p:spPr>
          <a:xfrm rot="2782717" flipH="1">
            <a:off x="3957025" y="2751651"/>
            <a:ext cx="736673" cy="986016"/>
          </a:xfrm>
          <a:prstGeom prst="downArrow">
            <a:avLst>
              <a:gd name="adj1" fmla="val 44373"/>
              <a:gd name="adj2" fmla="val 50000"/>
            </a:avLst>
          </a:prstGeom>
          <a:solidFill>
            <a:srgbClr val="C00000"/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27AB12FB-A9CF-4111-99B2-8EE7470B5B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8858" y="3967904"/>
            <a:ext cx="597460" cy="146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29383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>
            <a:extLst>
              <a:ext uri="{FF2B5EF4-FFF2-40B4-BE49-F238E27FC236}">
                <a16:creationId xmlns:a16="http://schemas.microsoft.com/office/drawing/2014/main" id="{CA36CF51-B8F9-4DA8-A730-A8BFFF0539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2316" y="2744511"/>
            <a:ext cx="8067368" cy="3468613"/>
          </a:xfrm>
          <a:prstGeom prst="rect">
            <a:avLst/>
          </a:prstGeom>
        </p:spPr>
      </p:pic>
      <p:sp>
        <p:nvSpPr>
          <p:cNvPr id="3" name="Segnaposto numero diapositiva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648F461-6B1C-CA42-A063-2DCE900AB2CB}" type="slidenum">
              <a:rPr lang="it-IT" smtClean="0"/>
              <a:pPr/>
              <a:t>38</a:t>
            </a:fld>
            <a:endParaRPr lang="it-IT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792E6B-3BF6-47ED-B63C-C614C51A31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2600" dirty="0"/>
              <a:t>SQP Suite – Ticket management</a:t>
            </a:r>
            <a:endParaRPr lang="en-US" sz="2600" dirty="0"/>
          </a:p>
        </p:txBody>
      </p:sp>
      <p:sp>
        <p:nvSpPr>
          <p:cNvPr id="20" name="Segnaposto testo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it-IT" sz="2100" dirty="0"/>
              <a:t>Reporting an </a:t>
            </a:r>
            <a:r>
              <a:rPr lang="it-IT" sz="2100" dirty="0" err="1"/>
              <a:t>Issue</a:t>
            </a:r>
            <a:endParaRPr lang="it-IT" sz="2100" dirty="0"/>
          </a:p>
        </p:txBody>
      </p:sp>
      <p:sp>
        <p:nvSpPr>
          <p:cNvPr id="22" name="CasellaDiTesto 21"/>
          <p:cNvSpPr txBox="1"/>
          <p:nvPr/>
        </p:nvSpPr>
        <p:spPr>
          <a:xfrm>
            <a:off x="1627855" y="922798"/>
            <a:ext cx="9158898" cy="1761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lvl="1" indent="-285750">
              <a:lnSpc>
                <a:spcPts val="2200"/>
              </a:lnSpc>
              <a:buFont typeface="Wingdings" panose="05000000000000000000" pitchFamily="2" charset="2"/>
              <a:buChar char="ü"/>
            </a:pPr>
            <a:r>
              <a:rPr lang="en-US" sz="1600" dirty="0">
                <a:uFill>
                  <a:solidFill>
                    <a:srgbClr val="291C1D"/>
                  </a:solidFill>
                </a:uFill>
                <a:ea typeface="Adobe 仿宋 Std R"/>
                <a:cs typeface="Calibri" panose="020F0502020204030204" pitchFamily="34" charset="0"/>
              </a:rPr>
              <a:t>In Application write:</a:t>
            </a:r>
          </a:p>
          <a:p>
            <a:pPr marL="900113" lvl="1" indent="-179388">
              <a:lnSpc>
                <a:spcPts val="22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uFill>
                  <a:solidFill>
                    <a:srgbClr val="291C1D"/>
                  </a:solidFill>
                </a:uFill>
                <a:ea typeface="Adobe 仿宋 Std R"/>
                <a:cs typeface="Calibri" panose="020F0502020204030204" pitchFamily="34" charset="0"/>
              </a:rPr>
              <a:t>For SQP in Application write “SQP” and select </a:t>
            </a:r>
            <a:r>
              <a:rPr lang="en-US" sz="1400" dirty="0">
                <a:uFill>
                  <a:solidFill>
                    <a:srgbClr val="291C1D"/>
                  </a:solidFill>
                </a:uFill>
                <a:ea typeface="Adobe 仿宋 Std R"/>
                <a:cs typeface="Calibri" panose="020F0502020204030204" pitchFamily="34" charset="0"/>
              </a:rPr>
              <a:t>“</a:t>
            </a:r>
            <a:r>
              <a:rPr lang="en-US" sz="1400" u="sng" dirty="0">
                <a:uFill>
                  <a:solidFill>
                    <a:srgbClr val="291C1D"/>
                  </a:solidFill>
                </a:uFill>
                <a:ea typeface="Adobe 仿宋 Std R"/>
                <a:cs typeface="Calibri" panose="020F0502020204030204" pitchFamily="34" charset="0"/>
              </a:rPr>
              <a:t>SQP-CNH-E-P</a:t>
            </a:r>
            <a:r>
              <a:rPr lang="en-US" sz="1400" dirty="0">
                <a:uFill>
                  <a:solidFill>
                    <a:srgbClr val="291C1D"/>
                  </a:solidFill>
                </a:uFill>
                <a:ea typeface="Adobe 仿宋 Std R"/>
                <a:cs typeface="Calibri" panose="020F0502020204030204" pitchFamily="34" charset="0"/>
              </a:rPr>
              <a:t>“</a:t>
            </a:r>
          </a:p>
          <a:p>
            <a:pPr marL="900113" lvl="1" indent="-179388">
              <a:lnSpc>
                <a:spcPts val="22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uFill>
                  <a:solidFill>
                    <a:srgbClr val="291C1D"/>
                  </a:solidFill>
                </a:uFill>
                <a:ea typeface="Adobe 仿宋 Std R"/>
                <a:cs typeface="Calibri" panose="020F0502020204030204" pitchFamily="34" charset="0"/>
              </a:rPr>
              <a:t>For </a:t>
            </a:r>
            <a:r>
              <a:rPr lang="en-US" sz="1600" dirty="0">
                <a:cs typeface="Calibri" panose="020F0502020204030204" pitchFamily="34" charset="0"/>
              </a:rPr>
              <a:t>IRW in Application write “IRW” and select </a:t>
            </a:r>
            <a:r>
              <a:rPr lang="en-US" sz="1400" dirty="0">
                <a:cs typeface="Calibri" panose="020F0502020204030204" pitchFamily="34" charset="0"/>
              </a:rPr>
              <a:t>“</a:t>
            </a:r>
            <a:r>
              <a:rPr lang="en-US" sz="1400" u="sng" dirty="0">
                <a:cs typeface="Calibri" panose="020F0502020204030204" pitchFamily="34" charset="0"/>
              </a:rPr>
              <a:t>IRW-CNH-E-P</a:t>
            </a:r>
            <a:r>
              <a:rPr lang="en-US" sz="1400" dirty="0">
                <a:cs typeface="Calibri" panose="020F0502020204030204" pitchFamily="34" charset="0"/>
              </a:rPr>
              <a:t>”</a:t>
            </a:r>
          </a:p>
          <a:p>
            <a:pPr marL="900113" lvl="1" indent="-179388">
              <a:lnSpc>
                <a:spcPts val="22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cs typeface="Calibri" panose="020F0502020204030204" pitchFamily="34" charset="0"/>
              </a:rPr>
              <a:t>For  SUSTAINABILITY write “SUSTAINABILITY” and select </a:t>
            </a:r>
            <a:r>
              <a:rPr lang="en-US" sz="1400" dirty="0">
                <a:cs typeface="Calibri" panose="020F0502020204030204" pitchFamily="34" charset="0"/>
              </a:rPr>
              <a:t>“</a:t>
            </a:r>
            <a:r>
              <a:rPr lang="en-US" sz="1400" u="sng" dirty="0">
                <a:cs typeface="Calibri" panose="020F0502020204030204" pitchFamily="34" charset="0"/>
              </a:rPr>
              <a:t>SUSTAINABILITY-CNH-E-P</a:t>
            </a:r>
            <a:r>
              <a:rPr lang="en-US" sz="1400" dirty="0">
                <a:cs typeface="Calibri" panose="020F0502020204030204" pitchFamily="34" charset="0"/>
              </a:rPr>
              <a:t>”</a:t>
            </a:r>
          </a:p>
          <a:p>
            <a:pPr marL="728663" lvl="1" indent="-285750">
              <a:lnSpc>
                <a:spcPts val="2200"/>
              </a:lnSpc>
              <a:buFont typeface="Wingdings" panose="05000000000000000000" pitchFamily="2" charset="2"/>
              <a:buChar char="ü"/>
            </a:pPr>
            <a:r>
              <a:rPr lang="en-US" sz="1600" dirty="0">
                <a:cs typeface="Calibri" panose="020F0502020204030204" pitchFamily="34" charset="0"/>
              </a:rPr>
              <a:t>In Component select the correct issue area, where you want to report the issue</a:t>
            </a:r>
          </a:p>
          <a:p>
            <a:pPr marL="742950" lvl="1" indent="-285750">
              <a:lnSpc>
                <a:spcPts val="2200"/>
              </a:lnSpc>
              <a:buFont typeface="Wingdings" panose="05000000000000000000" pitchFamily="2" charset="2"/>
              <a:buChar char="ü"/>
            </a:pPr>
            <a:endParaRPr lang="en-US" sz="1600" dirty="0">
              <a:solidFill>
                <a:schemeClr val="accent4">
                  <a:lumMod val="90000"/>
                  <a:lumOff val="10000"/>
                </a:schemeClr>
              </a:solidFill>
              <a:uFill>
                <a:solidFill>
                  <a:srgbClr val="291C1D"/>
                </a:solidFill>
              </a:uFill>
              <a:ea typeface="Adobe 仿宋 Std R"/>
              <a:cs typeface="Calibri" panose="020F0502020204030204" pitchFamily="34" charset="0"/>
            </a:endParaRPr>
          </a:p>
        </p:txBody>
      </p:sp>
      <p:sp>
        <p:nvSpPr>
          <p:cNvPr id="24" name="Rettangolo arrotondato 23"/>
          <p:cNvSpPr/>
          <p:nvPr/>
        </p:nvSpPr>
        <p:spPr>
          <a:xfrm>
            <a:off x="2190664" y="3891824"/>
            <a:ext cx="1693078" cy="2321299"/>
          </a:xfrm>
          <a:prstGeom prst="roundRect">
            <a:avLst/>
          </a:prstGeom>
          <a:ln w="19050"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it-IT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19" name="Freccia in giù 15">
            <a:extLst>
              <a:ext uri="{FF2B5EF4-FFF2-40B4-BE49-F238E27FC236}">
                <a16:creationId xmlns:a16="http://schemas.microsoft.com/office/drawing/2014/main" id="{EC824ADF-7DA4-434B-AA6D-7EAE1B344192}"/>
              </a:ext>
            </a:extLst>
          </p:cNvPr>
          <p:cNvSpPr/>
          <p:nvPr/>
        </p:nvSpPr>
        <p:spPr>
          <a:xfrm rot="16200000" flipH="1">
            <a:off x="1476750" y="3865792"/>
            <a:ext cx="736673" cy="986016"/>
          </a:xfrm>
          <a:prstGeom prst="downArrow">
            <a:avLst>
              <a:gd name="adj1" fmla="val 44373"/>
              <a:gd name="adj2" fmla="val 50000"/>
            </a:avLst>
          </a:prstGeom>
          <a:solidFill>
            <a:srgbClr val="C00000"/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C0774BC4-D13F-4FD3-9DF7-62FF67F0D6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14683" y="4273767"/>
            <a:ext cx="597460" cy="146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19488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magine 8">
            <a:extLst>
              <a:ext uri="{FF2B5EF4-FFF2-40B4-BE49-F238E27FC236}">
                <a16:creationId xmlns:a16="http://schemas.microsoft.com/office/drawing/2014/main" id="{E0B90164-0BC1-497F-A6B0-01DF2CCB2E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9775" y="2276475"/>
            <a:ext cx="8477250" cy="3352800"/>
          </a:xfrm>
          <a:prstGeom prst="rect">
            <a:avLst/>
          </a:prstGeom>
        </p:spPr>
      </p:pic>
      <p:sp>
        <p:nvSpPr>
          <p:cNvPr id="3" name="Segnaposto numero diapositiva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648F461-6B1C-CA42-A063-2DCE900AB2CB}" type="slidenum">
              <a:rPr lang="it-IT" smtClean="0"/>
              <a:pPr/>
              <a:t>39</a:t>
            </a:fld>
            <a:endParaRPr lang="it-IT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4E4F35C-19FC-4990-B7F0-1A4D69BED7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2600" dirty="0"/>
              <a:t>SQP Suite – Ticket management</a:t>
            </a:r>
            <a:endParaRPr lang="en-US" sz="2600" dirty="0"/>
          </a:p>
        </p:txBody>
      </p:sp>
      <p:sp>
        <p:nvSpPr>
          <p:cNvPr id="11" name="Segnaposto testo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it-IT" sz="2100" dirty="0"/>
              <a:t>Reporting an </a:t>
            </a:r>
            <a:r>
              <a:rPr lang="it-IT" sz="2100" dirty="0" err="1"/>
              <a:t>Issue</a:t>
            </a:r>
            <a:endParaRPr lang="it-IT" sz="2100" dirty="0"/>
          </a:p>
        </p:txBody>
      </p:sp>
      <p:sp>
        <p:nvSpPr>
          <p:cNvPr id="14" name="CasellaDiTesto 13"/>
          <p:cNvSpPr txBox="1"/>
          <p:nvPr/>
        </p:nvSpPr>
        <p:spPr>
          <a:xfrm>
            <a:off x="1856972" y="1011074"/>
            <a:ext cx="8598159" cy="350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lvl="1" indent="-285750">
              <a:lnSpc>
                <a:spcPts val="2200"/>
              </a:lnSpc>
              <a:buFont typeface="Wingdings" panose="05000000000000000000" pitchFamily="2" charset="2"/>
              <a:buChar char="ü"/>
            </a:pPr>
            <a:r>
              <a:rPr lang="en-US" sz="1600" dirty="0">
                <a:uFill>
                  <a:solidFill>
                    <a:srgbClr val="291C1D"/>
                  </a:solidFill>
                </a:uFill>
                <a:ea typeface="Adobe 仿宋 Std R"/>
                <a:cs typeface="Calibri" panose="020F0502020204030204" pitchFamily="34" charset="0"/>
              </a:rPr>
              <a:t>When the form is completed, confirm it using the “Submit” button</a:t>
            </a:r>
            <a:endParaRPr lang="it-IT" sz="1600" dirty="0">
              <a:uFill>
                <a:solidFill>
                  <a:srgbClr val="291C1D"/>
                </a:solidFill>
              </a:uFill>
              <a:ea typeface="Adobe 仿宋 Std R"/>
              <a:cs typeface="Calibri" panose="020F0502020204030204" pitchFamily="34" charset="0"/>
            </a:endParaRPr>
          </a:p>
        </p:txBody>
      </p:sp>
      <p:sp>
        <p:nvSpPr>
          <p:cNvPr id="13" name="Rettangolo arrotondato 14">
            <a:extLst>
              <a:ext uri="{FF2B5EF4-FFF2-40B4-BE49-F238E27FC236}">
                <a16:creationId xmlns:a16="http://schemas.microsoft.com/office/drawing/2014/main" id="{E8900B1F-E76C-4FFB-AC82-913030DBB26E}"/>
              </a:ext>
            </a:extLst>
          </p:cNvPr>
          <p:cNvSpPr/>
          <p:nvPr/>
        </p:nvSpPr>
        <p:spPr>
          <a:xfrm>
            <a:off x="8447339" y="3009901"/>
            <a:ext cx="1966023" cy="523875"/>
          </a:xfrm>
          <a:prstGeom prst="roundRect">
            <a:avLst/>
          </a:prstGeom>
          <a:ln w="19050"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it-IT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17" name="Freccia in giù 16">
            <a:extLst>
              <a:ext uri="{FF2B5EF4-FFF2-40B4-BE49-F238E27FC236}">
                <a16:creationId xmlns:a16="http://schemas.microsoft.com/office/drawing/2014/main" id="{5E9A2A64-13DF-418D-B1B7-5DB2C470711A}"/>
              </a:ext>
            </a:extLst>
          </p:cNvPr>
          <p:cNvSpPr/>
          <p:nvPr/>
        </p:nvSpPr>
        <p:spPr>
          <a:xfrm rot="16944321">
            <a:off x="7598508" y="2292142"/>
            <a:ext cx="840387" cy="1005427"/>
          </a:xfrm>
          <a:prstGeom prst="downArrow">
            <a:avLst>
              <a:gd name="adj1" fmla="val 44373"/>
              <a:gd name="adj2" fmla="val 50000"/>
            </a:avLst>
          </a:prstGeom>
          <a:solidFill>
            <a:srgbClr val="C00000"/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516F7430-DC97-43BE-AC7F-5BAAF52F27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62625" y="3381375"/>
            <a:ext cx="666750" cy="95250"/>
          </a:xfrm>
          <a:prstGeom prst="rect">
            <a:avLst/>
          </a:prstGeom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E9D9AF7F-E7DA-4207-8C8C-089F27F3E1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15025" y="3533775"/>
            <a:ext cx="666750" cy="95250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D8E622DA-7C8B-44ED-8949-FC726F8728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67182" y="4982762"/>
            <a:ext cx="597460" cy="146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662064"/>
      </p:ext>
    </p:extLst>
  </p:cSld>
  <p:clrMapOvr>
    <a:masterClrMapping/>
  </p:clrMapOvr>
</p:sld>
</file>

<file path=ppt/theme/theme1.xml><?xml version="1.0" encoding="utf-8"?>
<a:theme xmlns:a="http://schemas.openxmlformats.org/drawingml/2006/main" name="CNH Industrial - Full Template - All Brands - 16-9 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3" id="{E7637A68-48A0-47A7-B033-963F2E6C7295}" vid="{AF8F1270-13E7-4B17-B1F5-81965235C2DE}"/>
    </a:ext>
  </a:extLst>
</a:theme>
</file>

<file path=ppt/theme/theme2.xml><?xml version="1.0" encoding="utf-8"?>
<a:theme xmlns:a="http://schemas.openxmlformats.org/drawingml/2006/main" name="DIVIDER_Backup">
  <a:themeElements>
    <a:clrScheme name="CNH Industrial">
      <a:dk1>
        <a:srgbClr val="000000"/>
      </a:dk1>
      <a:lt1>
        <a:sysClr val="window" lastClr="FFFFFF"/>
      </a:lt1>
      <a:dk2>
        <a:srgbClr val="969696"/>
      </a:dk2>
      <a:lt2>
        <a:srgbClr val="EEECE1"/>
      </a:lt2>
      <a:accent1>
        <a:srgbClr val="C3231E"/>
      </a:accent1>
      <a:accent2>
        <a:srgbClr val="969696"/>
      </a:accent2>
      <a:accent3>
        <a:srgbClr val="5A5A5A"/>
      </a:accent3>
      <a:accent4>
        <a:srgbClr val="323232"/>
      </a:accent4>
      <a:accent5>
        <a:srgbClr val="000000"/>
      </a:accent5>
      <a:accent6>
        <a:srgbClr val="FF9600"/>
      </a:accent6>
      <a:hlink>
        <a:srgbClr val="6E0000"/>
      </a:hlink>
      <a:folHlink>
        <a:srgbClr val="460000"/>
      </a:folHlink>
    </a:clrScheme>
    <a:fontScheme name="Office classico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3" id="{E7637A68-48A0-47A7-B033-963F2E6C7295}" vid="{8DCD7041-F0E8-4D00-BA6E-72D2CB494CEE}"/>
    </a:ext>
  </a:extLst>
</a:theme>
</file>

<file path=ppt/theme/theme3.xml><?xml version="1.0" encoding="utf-8"?>
<a:theme xmlns:a="http://schemas.openxmlformats.org/drawingml/2006/main" name="2_Tema di Office">
  <a:themeElements>
    <a:clrScheme name="CNH Industrial">
      <a:dk1>
        <a:srgbClr val="000000"/>
      </a:dk1>
      <a:lt1>
        <a:sysClr val="window" lastClr="FFFFFF"/>
      </a:lt1>
      <a:dk2>
        <a:srgbClr val="969696"/>
      </a:dk2>
      <a:lt2>
        <a:srgbClr val="EEECE1"/>
      </a:lt2>
      <a:accent1>
        <a:srgbClr val="C3231E"/>
      </a:accent1>
      <a:accent2>
        <a:srgbClr val="969696"/>
      </a:accent2>
      <a:accent3>
        <a:srgbClr val="5A5A5A"/>
      </a:accent3>
      <a:accent4>
        <a:srgbClr val="323232"/>
      </a:accent4>
      <a:accent5>
        <a:srgbClr val="000000"/>
      </a:accent5>
      <a:accent6>
        <a:srgbClr val="FF9600"/>
      </a:accent6>
      <a:hlink>
        <a:srgbClr val="6E0000"/>
      </a:hlink>
      <a:folHlink>
        <a:srgbClr val="460000"/>
      </a:folHlink>
    </a:clrScheme>
    <a:fontScheme name="Office classico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3" id="{E7637A68-48A0-47A7-B033-963F2E6C7295}" vid="{769D8AD2-E680-4100-8B45-BFFEE3EE0092}"/>
    </a:ext>
  </a:extLst>
</a:theme>
</file>

<file path=ppt/theme/theme4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53E02C12145EB4CA8F71D2B802B68C7" ma:contentTypeVersion="0" ma:contentTypeDescription="Create a new document." ma:contentTypeScope="" ma:versionID="f19d4ab1abddc1eff644a01b78ae679c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c64490b4aec6201516c3a874156f37b2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sisl xmlns:xsi="http://www.w3.org/2001/XMLSchema-instance" xmlns:xsd="http://www.w3.org/2001/XMLSchema" xmlns="http://www.boldonjames.com/2008/01/sie/internal/label" sislVersion="0" policy="18fbfd49-c8e6-4618-a77f-5ef25245836c" origin="userSelected">
  <element uid="1239ecc3-00e0-482b-a8a4-82e46943bfcc" value=""/>
  <element uid="588104ae-2895-48f0-94e0-4417fcf0f7f0" value=""/>
</sisl>
</file>

<file path=customXml/itemProps1.xml><?xml version="1.0" encoding="utf-8"?>
<ds:datastoreItem xmlns:ds="http://schemas.openxmlformats.org/officeDocument/2006/customXml" ds:itemID="{DF9D740A-AB1C-488E-8D15-69DB8618230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36C629B-2178-41D4-AB9B-1D15C0DECCEE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6EA42A7B-F423-4521-80DC-1887E9694AF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4.xml><?xml version="1.0" encoding="utf-8"?>
<ds:datastoreItem xmlns:ds="http://schemas.openxmlformats.org/officeDocument/2006/customXml" ds:itemID="{03595F48-9FC4-4CCB-BB06-2A9511F68F65}">
  <ds:schemaRefs>
    <ds:schemaRef ds:uri="http://www.w3.org/2001/XMLSchema"/>
    <ds:schemaRef ds:uri="http://www.boldonjames.com/2008/01/sie/internal/label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CNH Industrial - Simple Template - All Brands - 4-3 Format</Template>
  <TotalTime>1792</TotalTime>
  <Words>1430</Words>
  <Application>Microsoft Office PowerPoint</Application>
  <PresentationFormat>Widescreen</PresentationFormat>
  <Paragraphs>287</Paragraphs>
  <Slides>39</Slides>
  <Notes>39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39</vt:i4>
      </vt:variant>
    </vt:vector>
  </HeadingPairs>
  <TitlesOfParts>
    <vt:vector size="47" baseType="lpstr">
      <vt:lpstr>Abadi</vt:lpstr>
      <vt:lpstr>Arial</vt:lpstr>
      <vt:lpstr>Calibri</vt:lpstr>
      <vt:lpstr>Courier New</vt:lpstr>
      <vt:lpstr>Wingdings</vt:lpstr>
      <vt:lpstr>CNH Industrial - Full Template - All Brands - 16-9 Template</vt:lpstr>
      <vt:lpstr>DIVIDER_Backup</vt:lpstr>
      <vt:lpstr>2_Tema di Office</vt:lpstr>
      <vt:lpstr>Supplier Sustainability Self Assessment</vt:lpstr>
      <vt:lpstr>Sustainability Self Assessement Guide</vt:lpstr>
      <vt:lpstr>Sustainability Self Assessement Guide</vt:lpstr>
      <vt:lpstr>Sustainability Self Assessement Guide</vt:lpstr>
      <vt:lpstr>Sustainability Self Assessement Guide</vt:lpstr>
      <vt:lpstr>PowerPoint Presentation</vt:lpstr>
      <vt:lpstr>Sustainability Self Assessement Guide</vt:lpstr>
      <vt:lpstr>Sustainability Self Assessement Guide</vt:lpstr>
      <vt:lpstr>Sustainability Self Assessement Guide</vt:lpstr>
      <vt:lpstr>Sustainability Self Assessement Guide</vt:lpstr>
      <vt:lpstr>PowerPoint Presentation</vt:lpstr>
      <vt:lpstr>Sustainability Self Assessement Guide</vt:lpstr>
      <vt:lpstr>Sustainability Self Assessement Guide</vt:lpstr>
      <vt:lpstr>Sustainability Self Assessement Guide</vt:lpstr>
      <vt:lpstr>Sustainability Self Assessement Guide</vt:lpstr>
      <vt:lpstr>Sustainability Self Assessement Guide</vt:lpstr>
      <vt:lpstr>Sustainability Self Assessement Guide</vt:lpstr>
      <vt:lpstr>Sustainability Self Assessement Guide</vt:lpstr>
      <vt:lpstr>Sustainability Self Assessement Guide</vt:lpstr>
      <vt:lpstr>Sustainability Self Assessement Guide</vt:lpstr>
      <vt:lpstr>Sustainability Self Assessement Guide</vt:lpstr>
      <vt:lpstr>Sustainability Self Assessement Guide</vt:lpstr>
      <vt:lpstr>Sustainability Self Assessement Guide</vt:lpstr>
      <vt:lpstr>Sustainability Self Assessement Guide</vt:lpstr>
      <vt:lpstr>Supplier Sustainability Self Assessement</vt:lpstr>
      <vt:lpstr>Sustainability Self Assessement Guide</vt:lpstr>
      <vt:lpstr>Supplier Sustainability Self Assessement</vt:lpstr>
      <vt:lpstr>Supplier Sustainability Self Assessement</vt:lpstr>
      <vt:lpstr>SQP Suite – Ticket management  </vt:lpstr>
      <vt:lpstr>SQP Suite – Ticket management  </vt:lpstr>
      <vt:lpstr>SQP Suite – Ticket management</vt:lpstr>
      <vt:lpstr>SQP Suite – Ticket management  </vt:lpstr>
      <vt:lpstr>SQP Suite – Ticket management</vt:lpstr>
      <vt:lpstr>SQP Suite – Ticket management</vt:lpstr>
      <vt:lpstr>SQP Suite – Ticket management  </vt:lpstr>
      <vt:lpstr>SQP Suite – Ticket management</vt:lpstr>
      <vt:lpstr>SQP Suite – Ticket management</vt:lpstr>
      <vt:lpstr>SQP Suite – Ticket management</vt:lpstr>
      <vt:lpstr>SQP Suite – Ticket management</vt:lpstr>
    </vt:vector>
  </TitlesOfParts>
  <Company>FIATGROUP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Sustainability Self Assessment Guide</dc:title>
  <dc:creator>KASPROWICZ Anna</dc:creator>
  <cp:lastModifiedBy>KASPROWICZ Anna  (CNH Industrial)</cp:lastModifiedBy>
  <cp:revision>82</cp:revision>
  <dcterms:created xsi:type="dcterms:W3CDTF">2018-10-29T14:17:06Z</dcterms:created>
  <dcterms:modified xsi:type="dcterms:W3CDTF">2022-02-16T15:13:50Z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ocIndexRef">
    <vt:lpwstr>531de4ac-afbd-4c3b-890d-557754ba5bdc</vt:lpwstr>
  </property>
  <property fmtid="{D5CDD505-2E9C-101B-9397-08002B2CF9AE}" pid="3" name="bjSaver">
    <vt:lpwstr>a6mIX/5XL7IKrfUTKfMW9AF0WoWUkVOI</vt:lpwstr>
  </property>
  <property fmtid="{D5CDD505-2E9C-101B-9397-08002B2CF9AE}" pid="4" name="ContentTypeId">
    <vt:lpwstr>0x010100C53E02C12145EB4CA8F71D2B802B68C7</vt:lpwstr>
  </property>
  <property fmtid="{D5CDD505-2E9C-101B-9397-08002B2CF9AE}" pid="5" name="bjDocumentLabelXML">
    <vt:lpwstr>&lt;?xml version="1.0" encoding="us-ascii"?&gt;&lt;sisl xmlns:xsi="http://www.w3.org/2001/XMLSchema-instance" xmlns:xsd="http://www.w3.org/2001/XMLSchema" sislVersion="0" policy="18fbfd49-c8e6-4618-a77f-5ef25245836c" origin="userSelected" xmlns="http://www.boldonj</vt:lpwstr>
  </property>
  <property fmtid="{D5CDD505-2E9C-101B-9397-08002B2CF9AE}" pid="6" name="bjDocumentLabelXML-0">
    <vt:lpwstr>ames.com/2008/01/sie/internal/label"&gt;&lt;element uid="1239ecc3-00e0-482b-a8a4-82e46943bfcc" value="" /&gt;&lt;element uid="588104ae-2895-48f0-94e0-4417fcf0f7f0" value="" /&gt;&lt;/sisl&gt;</vt:lpwstr>
  </property>
  <property fmtid="{D5CDD505-2E9C-101B-9397-08002B2CF9AE}" pid="7" name="bjDocumentSecurityLabel">
    <vt:lpwstr>CNH Industrial: PUBLIC  Contains no personal data</vt:lpwstr>
  </property>
  <property fmtid="{D5CDD505-2E9C-101B-9397-08002B2CF9AE}" pid="8" name="CNH-Classification">
    <vt:lpwstr>[PUBLIC - Contains no personal data]</vt:lpwstr>
  </property>
  <property fmtid="{D5CDD505-2E9C-101B-9397-08002B2CF9AE}" pid="9" name="CNH-LabelledBy:">
    <vt:lpwstr>NN359,16/02/2022 16:13:50,PUBLIC</vt:lpwstr>
  </property>
</Properties>
</file>