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ags/tag2.xml" ContentType="application/vnd.openxmlformats-officedocument.presentationml.tags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ags/tag3.xml" ContentType="application/vnd.openxmlformats-officedocument.presentationml.tags+xml"/>
  <Override PartName="/ppt/theme/theme3.xml" ContentType="application/vnd.openxmlformats-officedocument.theme+xml"/>
  <Override PartName="/ppt/theme/theme4.xml" ContentType="application/vnd.openxmlformats-officedocument.theme+xml"/>
  <Override PartName="/ppt/tags/tag4.xml" ContentType="application/vnd.openxmlformats-officedocument.presentationml.tags+xml"/>
  <Override PartName="/ppt/notesSlides/notesSlide1.xml" ContentType="application/vnd.openxmlformats-officedocument.presentationml.notesSlide+xml"/>
  <Override PartName="/ppt/tags/tag5.xml" ContentType="application/vnd.openxmlformats-officedocument.presentationml.tags+xml"/>
  <Override PartName="/ppt/notesSlides/notesSlide2.xml" ContentType="application/vnd.openxmlformats-officedocument.presentationml.notesSlide+xml"/>
  <Override PartName="/ppt/tags/tag6.xml" ContentType="application/vnd.openxmlformats-officedocument.presentationml.tags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60" r:id="rId5"/>
    <p:sldMasterId id="2147483676" r:id="rId6"/>
  </p:sldMasterIdLst>
  <p:notesMasterIdLst>
    <p:notesMasterId r:id="rId10"/>
  </p:notesMasterIdLst>
  <p:handoutMasterIdLst>
    <p:handoutMasterId r:id="rId11"/>
  </p:handoutMasterIdLst>
  <p:sldIdLst>
    <p:sldId id="287" r:id="rId7"/>
    <p:sldId id="285" r:id="rId8"/>
    <p:sldId id="288" r:id="rId9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Verdana" panose="020B0604030504040204" pitchFamily="34" charset="0"/>
      <p:regular r:id="rId16"/>
      <p:bold r:id="rId17"/>
      <p:italic r:id="rId18"/>
      <p:boldItalic r:id="rId19"/>
    </p:embeddedFont>
  </p:embeddedFontLst>
  <p:custDataLst>
    <p:tags r:id="rId20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9C9C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7364" autoAdjust="0"/>
  </p:normalViewPr>
  <p:slideViewPr>
    <p:cSldViewPr snapToGrid="0" snapToObjects="1">
      <p:cViewPr varScale="1">
        <p:scale>
          <a:sx n="73" d="100"/>
          <a:sy n="73" d="100"/>
        </p:scale>
        <p:origin x="86" y="20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 snapToObjects="1">
      <p:cViewPr varScale="1">
        <p:scale>
          <a:sx n="117" d="100"/>
          <a:sy n="117" d="100"/>
        </p:scale>
        <p:origin x="502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1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font" Target="fonts/font5.fntdata"/><Relationship Id="rId20" Type="http://schemas.openxmlformats.org/officeDocument/2006/relationships/tags" Target="tags/tag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2.xml"/><Relationship Id="rId11" Type="http://schemas.openxmlformats.org/officeDocument/2006/relationships/handoutMaster" Target="handoutMasters/handoutMaster1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15" Type="http://schemas.openxmlformats.org/officeDocument/2006/relationships/font" Target="fonts/font4.fntdata"/><Relationship Id="rId23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8.fntdata"/><Relationship Id="rId4" Type="http://schemas.openxmlformats.org/officeDocument/2006/relationships/customXml" Target="../customXml/item4.xml"/><Relationship Id="rId9" Type="http://schemas.openxmlformats.org/officeDocument/2006/relationships/slide" Target="slides/slide3.xml"/><Relationship Id="rId14" Type="http://schemas.openxmlformats.org/officeDocument/2006/relationships/font" Target="fonts/font3.fntdata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OCCACCIO Carlo  (CNH Industrial)" userId="0df975a8-6cea-4b59-acdc-21d1b1b14fa0" providerId="ADAL" clId="{6F08A963-B671-4A43-BA1B-F23BAB5B2E7B}"/>
    <pc:docChg chg="modSld">
      <pc:chgData name="BOCCACCIO Carlo  (CNH Industrial)" userId="0df975a8-6cea-4b59-acdc-21d1b1b14fa0" providerId="ADAL" clId="{6F08A963-B671-4A43-BA1B-F23BAB5B2E7B}" dt="2022-06-01T08:34:02.098" v="1" actId="6549"/>
      <pc:docMkLst>
        <pc:docMk/>
      </pc:docMkLst>
      <pc:sldChg chg="modSp mod">
        <pc:chgData name="BOCCACCIO Carlo  (CNH Industrial)" userId="0df975a8-6cea-4b59-acdc-21d1b1b14fa0" providerId="ADAL" clId="{6F08A963-B671-4A43-BA1B-F23BAB5B2E7B}" dt="2022-06-01T08:34:02.098" v="1" actId="6549"/>
        <pc:sldMkLst>
          <pc:docMk/>
          <pc:sldMk cId="1174458378" sldId="287"/>
        </pc:sldMkLst>
        <pc:spChg chg="mod">
          <ac:chgData name="BOCCACCIO Carlo  (CNH Industrial)" userId="0df975a8-6cea-4b59-acdc-21d1b1b14fa0" providerId="ADAL" clId="{6F08A963-B671-4A43-BA1B-F23BAB5B2E7B}" dt="2022-06-01T08:34:02.098" v="1" actId="6549"/>
          <ac:spMkLst>
            <pc:docMk/>
            <pc:sldMk cId="1174458378" sldId="287"/>
            <ac:spMk id="3" creationId="{6BF50BD8-5F23-4D33-955F-86B7D2CE1007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A8538A3-4E17-E4D3-DD8B-39F3D4146EB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61A1A2-6B9C-19BB-26F7-A604D1E659B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CCF04A-1211-4836-93EA-6912DEABD0B2}" type="datetimeFigureOut">
              <a:rPr lang="en-US" smtClean="0"/>
              <a:t>6/1/2022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3977040-A5E2-F5CA-7547-2A0E9B4B0AE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5BC6483-8B6F-414C-077D-A2D06A109FF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E5108D-91CF-4B3D-BE57-810050EB885B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86215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50FBF0-3BD9-4E47-94AA-2A27973D0F2E}" type="datetimeFigureOut">
              <a:rPr lang="en-US" smtClean="0"/>
              <a:t>6/1/2022</a:t>
            </a:fld>
            <a:endParaRPr lang="en-US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dirty="0"/>
              <a:t>Click to modify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3578F2-E975-734E-A0E8-F8B7349770AB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0729311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  <p:extLst>
    <p:ext uri="{620B2872-D7B9-4A21-9093-7833F8D536E1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3578F2-E975-734E-A0E8-F8B7349770A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77080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3578F2-E975-734E-A0E8-F8B7349770A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0749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3578F2-E975-734E-A0E8-F8B7349770A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33455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sv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6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igura a mano libera: forma 11">
            <a:extLst>
              <a:ext uri="{FF2B5EF4-FFF2-40B4-BE49-F238E27FC236}">
                <a16:creationId xmlns:a16="http://schemas.microsoft.com/office/drawing/2014/main" id="{F9859C3E-5C55-428C-BAE3-2748F8109E1B}"/>
              </a:ext>
            </a:extLst>
          </p:cNvPr>
          <p:cNvSpPr/>
          <p:nvPr userDrawn="1"/>
        </p:nvSpPr>
        <p:spPr>
          <a:xfrm>
            <a:off x="0" y="4706329"/>
            <a:ext cx="9144000" cy="437171"/>
          </a:xfrm>
          <a:custGeom>
            <a:avLst/>
            <a:gdLst>
              <a:gd name="connsiteX0" fmla="*/ 0 w 9144000"/>
              <a:gd name="connsiteY0" fmla="*/ 0 h 437171"/>
              <a:gd name="connsiteX1" fmla="*/ 1871663 w 9144000"/>
              <a:gd name="connsiteY1" fmla="*/ 0 h 437171"/>
              <a:gd name="connsiteX2" fmla="*/ 1871663 w 9144000"/>
              <a:gd name="connsiteY2" fmla="*/ 296677 h 437171"/>
              <a:gd name="connsiteX3" fmla="*/ 9144000 w 9144000"/>
              <a:gd name="connsiteY3" fmla="*/ 296677 h 437171"/>
              <a:gd name="connsiteX4" fmla="*/ 9144000 w 9144000"/>
              <a:gd name="connsiteY4" fmla="*/ 437171 h 437171"/>
              <a:gd name="connsiteX5" fmla="*/ 0 w 9144000"/>
              <a:gd name="connsiteY5" fmla="*/ 437171 h 437171"/>
              <a:gd name="connsiteX6" fmla="*/ 0 w 9144000"/>
              <a:gd name="connsiteY6" fmla="*/ 336192 h 437171"/>
              <a:gd name="connsiteX7" fmla="*/ 0 w 9144000"/>
              <a:gd name="connsiteY7" fmla="*/ 296677 h 4371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437171">
                <a:moveTo>
                  <a:pt x="0" y="0"/>
                </a:moveTo>
                <a:lnTo>
                  <a:pt x="1871663" y="0"/>
                </a:lnTo>
                <a:lnTo>
                  <a:pt x="1871663" y="296677"/>
                </a:lnTo>
                <a:lnTo>
                  <a:pt x="9144000" y="296677"/>
                </a:lnTo>
                <a:lnTo>
                  <a:pt x="9144000" y="437171"/>
                </a:lnTo>
                <a:lnTo>
                  <a:pt x="0" y="437171"/>
                </a:lnTo>
                <a:lnTo>
                  <a:pt x="0" y="336192"/>
                </a:lnTo>
                <a:lnTo>
                  <a:pt x="0" y="296677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AA10F437-324E-1E44-A3EC-CFA130DC676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290607" y="2033231"/>
            <a:ext cx="5974080" cy="1972711"/>
          </a:xfrm>
        </p:spPr>
        <p:txBody>
          <a:bodyPr lIns="0" tIns="0" rIns="0" bIns="0">
            <a:normAutofit/>
          </a:bodyPr>
          <a:lstStyle>
            <a:lvl1pPr marL="0" marR="0" indent="0" algn="l" defTabSz="685800" rtl="0" eaLnBrk="1" fontAlgn="auto" latinLnBrk="0" hangingPunct="1">
              <a:lnSpc>
                <a:spcPts val="24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noProof="0" dirty="0"/>
              <a:t>Chapter title</a:t>
            </a:r>
          </a:p>
          <a:p>
            <a:r>
              <a:rPr lang="en-US" noProof="0" dirty="0"/>
              <a:t>Chapter title</a:t>
            </a:r>
          </a:p>
          <a:p>
            <a:r>
              <a:rPr lang="en-US" noProof="0" dirty="0"/>
              <a:t>Chapter title</a:t>
            </a:r>
          </a:p>
          <a:p>
            <a:r>
              <a:rPr lang="en-US" noProof="0" dirty="0"/>
              <a:t>Chapter title</a:t>
            </a:r>
          </a:p>
        </p:txBody>
      </p:sp>
      <p:pic>
        <p:nvPicPr>
          <p:cNvPr id="11" name="Immagine 10">
            <a:extLst>
              <a:ext uri="{FF2B5EF4-FFF2-40B4-BE49-F238E27FC236}">
                <a16:creationId xmlns:a16="http://schemas.microsoft.com/office/drawing/2014/main" id="{6D5FF7FE-816A-0B49-B9EC-57F1443E093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00702" y="390296"/>
            <a:ext cx="1296000" cy="748800"/>
          </a:xfrm>
          <a:prstGeom prst="rect">
            <a:avLst/>
          </a:prstGeom>
        </p:spPr>
      </p:pic>
      <p:cxnSp>
        <p:nvCxnSpPr>
          <p:cNvPr id="25" name="Connettore 4 24">
            <a:extLst>
              <a:ext uri="{FF2B5EF4-FFF2-40B4-BE49-F238E27FC236}">
                <a16:creationId xmlns:a16="http://schemas.microsoft.com/office/drawing/2014/main" id="{64534611-6601-9E41-B677-C684FBDD78FC}"/>
              </a:ext>
            </a:extLst>
          </p:cNvPr>
          <p:cNvCxnSpPr>
            <a:cxnSpLocks/>
          </p:cNvCxnSpPr>
          <p:nvPr userDrawn="1"/>
        </p:nvCxnSpPr>
        <p:spPr>
          <a:xfrm rot="10800000" flipV="1">
            <a:off x="2279974" y="1456872"/>
            <a:ext cx="6864026" cy="298253"/>
          </a:xfrm>
          <a:prstGeom prst="bentConnector3">
            <a:avLst>
              <a:gd name="adj1" fmla="val 3367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118C975C-60EF-994B-8AF8-17CF0D4177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650" y="4703465"/>
            <a:ext cx="583462" cy="273844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00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fld id="{49B388D9-7B29-9340-8ED6-A674E37FE469}" type="slidenum">
              <a:rPr lang="en-US" noProof="0" smtClean="0"/>
              <a:pPr/>
              <a:t>‹N›</a:t>
            </a:fld>
            <a:endParaRPr lang="en-US" noProof="0"/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55BA5E71-BD1A-954A-9529-AE91B0E42366}"/>
              </a:ext>
            </a:extLst>
          </p:cNvPr>
          <p:cNvSpPr txBox="1"/>
          <p:nvPr userDrawn="1"/>
        </p:nvSpPr>
        <p:spPr>
          <a:xfrm>
            <a:off x="2279974" y="1402607"/>
            <a:ext cx="2019300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600" b="1" i="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Index</a:t>
            </a:r>
          </a:p>
        </p:txBody>
      </p:sp>
    </p:spTree>
    <p:extLst>
      <p:ext uri="{BB962C8B-B14F-4D97-AF65-F5344CB8AC3E}">
        <p14:creationId xmlns:p14="http://schemas.microsoft.com/office/powerpoint/2010/main" val="15493560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igura a mano libera: forma 19">
            <a:extLst>
              <a:ext uri="{FF2B5EF4-FFF2-40B4-BE49-F238E27FC236}">
                <a16:creationId xmlns:a16="http://schemas.microsoft.com/office/drawing/2014/main" id="{0FCFAD96-7921-4624-A843-88D5E28A9499}"/>
              </a:ext>
            </a:extLst>
          </p:cNvPr>
          <p:cNvSpPr/>
          <p:nvPr userDrawn="1"/>
        </p:nvSpPr>
        <p:spPr>
          <a:xfrm>
            <a:off x="0" y="-5034"/>
            <a:ext cx="9155491" cy="4208734"/>
          </a:xfrm>
          <a:custGeom>
            <a:avLst/>
            <a:gdLst>
              <a:gd name="connsiteX0" fmla="*/ 0 w 6858000"/>
              <a:gd name="connsiteY0" fmla="*/ 0 h 1161002"/>
              <a:gd name="connsiteX1" fmla="*/ 6858000 w 6858000"/>
              <a:gd name="connsiteY1" fmla="*/ 0 h 1161002"/>
              <a:gd name="connsiteX2" fmla="*/ 6858000 w 6858000"/>
              <a:gd name="connsiteY2" fmla="*/ 1161002 h 1161002"/>
              <a:gd name="connsiteX3" fmla="*/ 0 w 6858000"/>
              <a:gd name="connsiteY3" fmla="*/ 1161002 h 1161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58000" h="1161002">
                <a:moveTo>
                  <a:pt x="0" y="0"/>
                </a:moveTo>
                <a:lnTo>
                  <a:pt x="6858000" y="0"/>
                </a:lnTo>
                <a:lnTo>
                  <a:pt x="6858000" y="1161002"/>
                </a:lnTo>
                <a:lnTo>
                  <a:pt x="0" y="1161002"/>
                </a:lnTo>
                <a:close/>
              </a:path>
            </a:pathLst>
          </a:custGeom>
          <a:gradFill>
            <a:gsLst>
              <a:gs pos="0">
                <a:schemeClr val="bg1"/>
              </a:gs>
              <a:gs pos="100000">
                <a:srgbClr val="C9C9C8"/>
              </a:gs>
            </a:gsLst>
            <a:lin ang="5400000" scaled="1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1" name="Figura a mano libera: forma 20">
            <a:extLst>
              <a:ext uri="{FF2B5EF4-FFF2-40B4-BE49-F238E27FC236}">
                <a16:creationId xmlns:a16="http://schemas.microsoft.com/office/drawing/2014/main" id="{2B6EAC5D-8C5C-4405-A9C3-368DD023DCCD}"/>
              </a:ext>
            </a:extLst>
          </p:cNvPr>
          <p:cNvSpPr/>
          <p:nvPr userDrawn="1"/>
        </p:nvSpPr>
        <p:spPr>
          <a:xfrm>
            <a:off x="0" y="4055002"/>
            <a:ext cx="6864882" cy="288398"/>
          </a:xfrm>
          <a:custGeom>
            <a:avLst/>
            <a:gdLst>
              <a:gd name="connsiteX0" fmla="*/ 0 w 5129974"/>
              <a:gd name="connsiteY0" fmla="*/ 0 h 216027"/>
              <a:gd name="connsiteX1" fmla="*/ 5129975 w 5129974"/>
              <a:gd name="connsiteY1" fmla="*/ 0 h 216027"/>
              <a:gd name="connsiteX2" fmla="*/ 5129975 w 5129974"/>
              <a:gd name="connsiteY2" fmla="*/ 216027 h 216027"/>
              <a:gd name="connsiteX3" fmla="*/ 0 w 5129974"/>
              <a:gd name="connsiteY3" fmla="*/ 216027 h 216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129974" h="216027">
                <a:moveTo>
                  <a:pt x="0" y="0"/>
                </a:moveTo>
                <a:lnTo>
                  <a:pt x="5129975" y="0"/>
                </a:lnTo>
                <a:lnTo>
                  <a:pt x="5129975" y="216027"/>
                </a:lnTo>
                <a:lnTo>
                  <a:pt x="0" y="216027"/>
                </a:lnTo>
                <a:close/>
              </a:path>
            </a:pathLst>
          </a:custGeom>
          <a:solidFill>
            <a:srgbClr val="C3231E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2" name="Figura a mano libera: forma 21">
            <a:extLst>
              <a:ext uri="{FF2B5EF4-FFF2-40B4-BE49-F238E27FC236}">
                <a16:creationId xmlns:a16="http://schemas.microsoft.com/office/drawing/2014/main" id="{2E8F1EAB-A140-4903-9993-CB3FADBB08FE}"/>
              </a:ext>
            </a:extLst>
          </p:cNvPr>
          <p:cNvSpPr/>
          <p:nvPr userDrawn="1"/>
        </p:nvSpPr>
        <p:spPr>
          <a:xfrm>
            <a:off x="6857999" y="4055003"/>
            <a:ext cx="2286001" cy="288397"/>
          </a:xfrm>
          <a:custGeom>
            <a:avLst/>
            <a:gdLst>
              <a:gd name="connsiteX0" fmla="*/ 0 w 1728025"/>
              <a:gd name="connsiteY0" fmla="*/ 0 h 216026"/>
              <a:gd name="connsiteX1" fmla="*/ 1728026 w 1728025"/>
              <a:gd name="connsiteY1" fmla="*/ 0 h 216026"/>
              <a:gd name="connsiteX2" fmla="*/ 1728026 w 1728025"/>
              <a:gd name="connsiteY2" fmla="*/ 216027 h 216026"/>
              <a:gd name="connsiteX3" fmla="*/ 0 w 1728025"/>
              <a:gd name="connsiteY3" fmla="*/ 216027 h 2160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28025" h="216026">
                <a:moveTo>
                  <a:pt x="0" y="0"/>
                </a:moveTo>
                <a:lnTo>
                  <a:pt x="1728026" y="0"/>
                </a:lnTo>
                <a:lnTo>
                  <a:pt x="1728026" y="216027"/>
                </a:lnTo>
                <a:lnTo>
                  <a:pt x="0" y="216027"/>
                </a:lnTo>
                <a:close/>
              </a:path>
            </a:pathLst>
          </a:custGeom>
          <a:solidFill>
            <a:srgbClr val="000000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0A92C8B-A0D4-0A49-95C5-6FCF4BF3517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650" y="4703465"/>
            <a:ext cx="583462" cy="273844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000">
                <a:solidFill>
                  <a:schemeClr val="tx2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fld id="{49B388D9-7B29-9340-8ED6-A674E37FE469}" type="slidenum">
              <a:rPr lang="en-US" noProof="0" smtClean="0"/>
              <a:pPr/>
              <a:t>‹N›</a:t>
            </a:fld>
            <a:endParaRPr lang="en-US" noProof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CB8D399B-A755-A847-BDA6-88A48A57459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85090" y="409036"/>
            <a:ext cx="5974080" cy="707384"/>
          </a:xfrm>
        </p:spPr>
        <p:txBody>
          <a:bodyPr lIns="0" tIns="0" rIns="0" bIns="0" anchor="t" anchorCtr="0">
            <a:normAutofit/>
          </a:bodyPr>
          <a:lstStyle>
            <a:lvl1pPr algn="l">
              <a:lnSpc>
                <a:spcPts val="5000"/>
              </a:lnSpc>
              <a:defRPr sz="5000">
                <a:solidFill>
                  <a:schemeClr val="tx2"/>
                </a:solidFill>
              </a:defRPr>
            </a:lvl1pPr>
          </a:lstStyle>
          <a:p>
            <a:r>
              <a:rPr lang="en-US" noProof="0" dirty="0"/>
              <a:t>Chapter </a:t>
            </a:r>
            <a:br>
              <a:rPr lang="en-US" noProof="0" dirty="0"/>
            </a:br>
            <a:endParaRPr lang="en-US" noProof="0" dirty="0"/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782C0853-836D-5F4F-A40A-979162001E9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85090" y="988827"/>
            <a:ext cx="5974080" cy="1390111"/>
          </a:xfrm>
        </p:spPr>
        <p:txBody>
          <a:bodyPr lIns="0" tIns="0" rIns="0" bIns="0">
            <a:normAutofit/>
          </a:bodyPr>
          <a:lstStyle>
            <a:lvl1pPr marL="0" indent="0" algn="l">
              <a:buNone/>
              <a:defRPr sz="50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noProof="0"/>
              <a:t>title</a:t>
            </a:r>
          </a:p>
        </p:txBody>
      </p:sp>
      <p:pic>
        <p:nvPicPr>
          <p:cNvPr id="13" name="Immagine 12">
            <a:extLst>
              <a:ext uri="{FF2B5EF4-FFF2-40B4-BE49-F238E27FC236}">
                <a16:creationId xmlns:a16="http://schemas.microsoft.com/office/drawing/2014/main" id="{86F1F455-4523-E243-8498-F73A15B58A9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172291" y="4505178"/>
            <a:ext cx="650073" cy="375598"/>
          </a:xfrm>
          <a:prstGeom prst="rect">
            <a:avLst/>
          </a:prstGeom>
        </p:spPr>
      </p:pic>
      <p:cxnSp>
        <p:nvCxnSpPr>
          <p:cNvPr id="17" name="Connettore 4 16">
            <a:extLst>
              <a:ext uri="{FF2B5EF4-FFF2-40B4-BE49-F238E27FC236}">
                <a16:creationId xmlns:a16="http://schemas.microsoft.com/office/drawing/2014/main" id="{4417AE2C-DCB6-5F4A-82ED-E132797E9342}"/>
              </a:ext>
            </a:extLst>
          </p:cNvPr>
          <p:cNvCxnSpPr>
            <a:cxnSpLocks/>
          </p:cNvCxnSpPr>
          <p:nvPr userDrawn="1"/>
        </p:nvCxnSpPr>
        <p:spPr>
          <a:xfrm rot="10800000">
            <a:off x="4" y="4691761"/>
            <a:ext cx="9143997" cy="366002"/>
          </a:xfrm>
          <a:prstGeom prst="bentConnector3">
            <a:avLst>
              <a:gd name="adj1" fmla="val 79677"/>
            </a:avLst>
          </a:prstGeom>
          <a:ln>
            <a:solidFill>
              <a:schemeClr val="tx2">
                <a:alpha val="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ttore 4 26">
            <a:extLst>
              <a:ext uri="{FF2B5EF4-FFF2-40B4-BE49-F238E27FC236}">
                <a16:creationId xmlns:a16="http://schemas.microsoft.com/office/drawing/2014/main" id="{0DAE703C-E87E-9745-8F78-30E0B6928546}"/>
              </a:ext>
            </a:extLst>
          </p:cNvPr>
          <p:cNvCxnSpPr>
            <a:cxnSpLocks/>
          </p:cNvCxnSpPr>
          <p:nvPr userDrawn="1"/>
        </p:nvCxnSpPr>
        <p:spPr>
          <a:xfrm>
            <a:off x="0" y="4691761"/>
            <a:ext cx="9144000" cy="280513"/>
          </a:xfrm>
          <a:prstGeom prst="bentConnector3">
            <a:avLst>
              <a:gd name="adj1" fmla="val 20323"/>
            </a:avLst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364350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wo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0897691D-7CBE-C340-B339-ADAD480C12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650" y="4703465"/>
            <a:ext cx="583462" cy="273844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000">
                <a:solidFill>
                  <a:schemeClr val="tx2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fld id="{49B388D9-7B29-9340-8ED6-A674E37FE469}" type="slidenum">
              <a:rPr lang="en-US" noProof="0" smtClean="0"/>
              <a:pPr/>
              <a:t>‹N›</a:t>
            </a:fld>
            <a:endParaRPr lang="en-US" noProof="0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37D83E8B-7C0F-2E49-8C20-E17E660BC0F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85090" y="359876"/>
            <a:ext cx="5974080" cy="397208"/>
          </a:xfrm>
        </p:spPr>
        <p:txBody>
          <a:bodyPr lIns="0" tIns="0" rIns="0" bIns="0" anchor="t" anchorCtr="0">
            <a:normAutofit/>
          </a:bodyPr>
          <a:lstStyle>
            <a:lvl1pPr algn="l">
              <a:lnSpc>
                <a:spcPts val="3000"/>
              </a:lnSpc>
              <a:defRPr sz="3000">
                <a:solidFill>
                  <a:schemeClr val="tx2"/>
                </a:solidFill>
              </a:defRPr>
            </a:lvl1pPr>
          </a:lstStyle>
          <a:p>
            <a:r>
              <a:rPr lang="en-US" noProof="0"/>
              <a:t>Title </a:t>
            </a:r>
            <a:br>
              <a:rPr lang="en-US" noProof="0"/>
            </a:br>
            <a:endParaRPr lang="en-US" noProof="0"/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60A71A61-36B1-A044-9C98-210F3DC7686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85090" y="763753"/>
            <a:ext cx="5974080" cy="397209"/>
          </a:xfrm>
        </p:spPr>
        <p:txBody>
          <a:bodyPr lIns="0" tIns="0" rIns="0" bIns="0">
            <a:normAutofit/>
          </a:bodyPr>
          <a:lstStyle>
            <a:lvl1pPr marL="0" indent="0" algn="l">
              <a:lnSpc>
                <a:spcPts val="1200"/>
              </a:lnSpc>
              <a:buNone/>
              <a:defRPr sz="10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noProof="0"/>
              <a:t>Subtitle</a:t>
            </a:r>
          </a:p>
        </p:txBody>
      </p:sp>
      <p:pic>
        <p:nvPicPr>
          <p:cNvPr id="14" name="Immagine 13">
            <a:extLst>
              <a:ext uri="{FF2B5EF4-FFF2-40B4-BE49-F238E27FC236}">
                <a16:creationId xmlns:a16="http://schemas.microsoft.com/office/drawing/2014/main" id="{1759ABCA-8F21-5A42-9FA3-61754623A2E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172291" y="4505178"/>
            <a:ext cx="650073" cy="375598"/>
          </a:xfrm>
          <a:prstGeom prst="rect">
            <a:avLst/>
          </a:prstGeom>
        </p:spPr>
      </p:pic>
      <p:cxnSp>
        <p:nvCxnSpPr>
          <p:cNvPr id="15" name="Connettore 4 14">
            <a:extLst>
              <a:ext uri="{FF2B5EF4-FFF2-40B4-BE49-F238E27FC236}">
                <a16:creationId xmlns:a16="http://schemas.microsoft.com/office/drawing/2014/main" id="{F8B7AA66-2644-024D-8B0F-930D582F9C9D}"/>
              </a:ext>
            </a:extLst>
          </p:cNvPr>
          <p:cNvCxnSpPr>
            <a:cxnSpLocks/>
          </p:cNvCxnSpPr>
          <p:nvPr userDrawn="1"/>
        </p:nvCxnSpPr>
        <p:spPr>
          <a:xfrm rot="10800000">
            <a:off x="4" y="4691761"/>
            <a:ext cx="9143997" cy="366002"/>
          </a:xfrm>
          <a:prstGeom prst="bentConnector3">
            <a:avLst>
              <a:gd name="adj1" fmla="val 79677"/>
            </a:avLst>
          </a:prstGeom>
          <a:ln>
            <a:solidFill>
              <a:schemeClr val="tx2">
                <a:alpha val="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Segnaposto testo 19">
            <a:extLst>
              <a:ext uri="{FF2B5EF4-FFF2-40B4-BE49-F238E27FC236}">
                <a16:creationId xmlns:a16="http://schemas.microsoft.com/office/drawing/2014/main" id="{99F83556-21A2-FF41-9BF0-AECECB1559A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85800" y="1759973"/>
            <a:ext cx="2490788" cy="2388524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ts val="1500"/>
              </a:lnSpc>
              <a:spcBef>
                <a:spcPts val="0"/>
              </a:spcBef>
              <a:buFont typeface="Arial" panose="020B0604020202020204" pitchFamily="34" charset="0"/>
              <a:buNone/>
              <a:defRPr sz="1000"/>
            </a:lvl1pPr>
            <a:lvl2pPr marL="3429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2pPr>
            <a:lvl3pPr marL="6858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3pPr>
            <a:lvl4pPr marL="10287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4pPr>
            <a:lvl5pPr marL="13716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5pPr>
          </a:lstStyle>
          <a:p>
            <a:pPr lvl="0"/>
            <a:r>
              <a:rPr lang="en-US" noProof="0" dirty="0"/>
              <a:t>Text</a:t>
            </a:r>
          </a:p>
        </p:txBody>
      </p:sp>
      <p:cxnSp>
        <p:nvCxnSpPr>
          <p:cNvPr id="16" name="Connettore 4 15">
            <a:extLst>
              <a:ext uri="{FF2B5EF4-FFF2-40B4-BE49-F238E27FC236}">
                <a16:creationId xmlns:a16="http://schemas.microsoft.com/office/drawing/2014/main" id="{7B3C9466-A672-1649-BD36-410B8C1E8705}"/>
              </a:ext>
            </a:extLst>
          </p:cNvPr>
          <p:cNvCxnSpPr>
            <a:cxnSpLocks/>
          </p:cNvCxnSpPr>
          <p:nvPr userDrawn="1"/>
        </p:nvCxnSpPr>
        <p:spPr>
          <a:xfrm>
            <a:off x="0" y="4691761"/>
            <a:ext cx="9144000" cy="280513"/>
          </a:xfrm>
          <a:prstGeom prst="bentConnector3">
            <a:avLst>
              <a:gd name="adj1" fmla="val 20323"/>
            </a:avLst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Segnaposto testo 19">
            <a:extLst>
              <a:ext uri="{FF2B5EF4-FFF2-40B4-BE49-F238E27FC236}">
                <a16:creationId xmlns:a16="http://schemas.microsoft.com/office/drawing/2014/main" id="{2A4325D7-F9C6-BA4A-823E-296A1EBB07B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458496" y="1759973"/>
            <a:ext cx="4999703" cy="2427851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ts val="1500"/>
              </a:lnSpc>
              <a:spcBef>
                <a:spcPts val="0"/>
              </a:spcBef>
              <a:buFont typeface="Arial" panose="020B0604020202020204" pitchFamily="34" charset="0"/>
              <a:buNone/>
              <a:defRPr sz="1000"/>
            </a:lvl1pPr>
            <a:lvl2pPr marL="3429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2pPr>
            <a:lvl3pPr marL="6858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3pPr>
            <a:lvl4pPr marL="10287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4pPr>
            <a:lvl5pPr marL="13716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5pPr>
          </a:lstStyle>
          <a:p>
            <a:pPr lvl="0"/>
            <a:r>
              <a:rPr lang="en-US" noProof="0"/>
              <a:t>Text</a:t>
            </a:r>
          </a:p>
        </p:txBody>
      </p:sp>
      <p:sp>
        <p:nvSpPr>
          <p:cNvPr id="17" name="Segnaposto testo 19">
            <a:extLst>
              <a:ext uri="{FF2B5EF4-FFF2-40B4-BE49-F238E27FC236}">
                <a16:creationId xmlns:a16="http://schemas.microsoft.com/office/drawing/2014/main" id="{D1493791-CEFC-D349-A039-4099F779353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85800" y="1386247"/>
            <a:ext cx="2490788" cy="317979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ts val="1500"/>
              </a:lnSpc>
              <a:spcBef>
                <a:spcPts val="0"/>
              </a:spcBef>
              <a:buFont typeface="Arial" panose="020B0604020202020204" pitchFamily="34" charset="0"/>
              <a:buNone/>
              <a:defRPr sz="1000" b="1">
                <a:solidFill>
                  <a:schemeClr val="tx2"/>
                </a:solidFill>
              </a:defRPr>
            </a:lvl1pPr>
            <a:lvl2pPr marL="3429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2pPr>
            <a:lvl3pPr marL="6858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3pPr>
            <a:lvl4pPr marL="10287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4pPr>
            <a:lvl5pPr marL="13716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5pPr>
          </a:lstStyle>
          <a:p>
            <a:pPr lvl="0"/>
            <a:r>
              <a:rPr lang="en-US" noProof="0"/>
              <a:t>Title title</a:t>
            </a:r>
          </a:p>
        </p:txBody>
      </p:sp>
    </p:spTree>
    <p:extLst>
      <p:ext uri="{BB962C8B-B14F-4D97-AF65-F5344CB8AC3E}">
        <p14:creationId xmlns:p14="http://schemas.microsoft.com/office/powerpoint/2010/main" val="36196560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0897691D-7CBE-C340-B339-ADAD480C12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650" y="4703465"/>
            <a:ext cx="583462" cy="273844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000">
                <a:solidFill>
                  <a:schemeClr val="tx2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fld id="{49B388D9-7B29-9340-8ED6-A674E37FE469}" type="slidenum">
              <a:rPr lang="en-US" noProof="0" smtClean="0"/>
              <a:pPr/>
              <a:t>‹N›</a:t>
            </a:fld>
            <a:endParaRPr lang="en-US" noProof="0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37D83E8B-7C0F-2E49-8C20-E17E660BC0F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85090" y="359876"/>
            <a:ext cx="5974080" cy="397208"/>
          </a:xfrm>
        </p:spPr>
        <p:txBody>
          <a:bodyPr lIns="0" tIns="0" rIns="0" bIns="0" anchor="t" anchorCtr="0">
            <a:normAutofit/>
          </a:bodyPr>
          <a:lstStyle>
            <a:lvl1pPr algn="l">
              <a:lnSpc>
                <a:spcPts val="3000"/>
              </a:lnSpc>
              <a:defRPr sz="3000">
                <a:solidFill>
                  <a:schemeClr val="tx2"/>
                </a:solidFill>
              </a:defRPr>
            </a:lvl1pPr>
          </a:lstStyle>
          <a:p>
            <a:r>
              <a:rPr lang="en-US" noProof="0"/>
              <a:t>Title </a:t>
            </a:r>
            <a:br>
              <a:rPr lang="en-US" noProof="0"/>
            </a:br>
            <a:endParaRPr lang="en-US" noProof="0"/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60A71A61-36B1-A044-9C98-210F3DC7686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85090" y="763753"/>
            <a:ext cx="5974080" cy="397209"/>
          </a:xfrm>
        </p:spPr>
        <p:txBody>
          <a:bodyPr lIns="0" tIns="0" rIns="0" bIns="0">
            <a:normAutofit/>
          </a:bodyPr>
          <a:lstStyle>
            <a:lvl1pPr marL="0" indent="0" algn="l">
              <a:lnSpc>
                <a:spcPts val="1200"/>
              </a:lnSpc>
              <a:buNone/>
              <a:defRPr sz="10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noProof="0"/>
              <a:t>Subtitle</a:t>
            </a:r>
          </a:p>
        </p:txBody>
      </p:sp>
      <p:pic>
        <p:nvPicPr>
          <p:cNvPr id="14" name="Immagine 13">
            <a:extLst>
              <a:ext uri="{FF2B5EF4-FFF2-40B4-BE49-F238E27FC236}">
                <a16:creationId xmlns:a16="http://schemas.microsoft.com/office/drawing/2014/main" id="{1759ABCA-8F21-5A42-9FA3-61754623A2E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172291" y="4505178"/>
            <a:ext cx="650073" cy="375598"/>
          </a:xfrm>
          <a:prstGeom prst="rect">
            <a:avLst/>
          </a:prstGeom>
        </p:spPr>
      </p:pic>
      <p:cxnSp>
        <p:nvCxnSpPr>
          <p:cNvPr id="15" name="Connettore 4 14">
            <a:extLst>
              <a:ext uri="{FF2B5EF4-FFF2-40B4-BE49-F238E27FC236}">
                <a16:creationId xmlns:a16="http://schemas.microsoft.com/office/drawing/2014/main" id="{F8B7AA66-2644-024D-8B0F-930D582F9C9D}"/>
              </a:ext>
            </a:extLst>
          </p:cNvPr>
          <p:cNvCxnSpPr>
            <a:cxnSpLocks/>
          </p:cNvCxnSpPr>
          <p:nvPr userDrawn="1"/>
        </p:nvCxnSpPr>
        <p:spPr>
          <a:xfrm rot="10800000">
            <a:off x="4" y="4691761"/>
            <a:ext cx="9143997" cy="366002"/>
          </a:xfrm>
          <a:prstGeom prst="bentConnector3">
            <a:avLst>
              <a:gd name="adj1" fmla="val 79677"/>
            </a:avLst>
          </a:prstGeom>
          <a:ln>
            <a:solidFill>
              <a:schemeClr val="tx2">
                <a:alpha val="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ttore 4 15">
            <a:extLst>
              <a:ext uri="{FF2B5EF4-FFF2-40B4-BE49-F238E27FC236}">
                <a16:creationId xmlns:a16="http://schemas.microsoft.com/office/drawing/2014/main" id="{7B3C9466-A672-1649-BD36-410B8C1E8705}"/>
              </a:ext>
            </a:extLst>
          </p:cNvPr>
          <p:cNvCxnSpPr>
            <a:cxnSpLocks/>
          </p:cNvCxnSpPr>
          <p:nvPr userDrawn="1"/>
        </p:nvCxnSpPr>
        <p:spPr>
          <a:xfrm>
            <a:off x="0" y="4691761"/>
            <a:ext cx="9144000" cy="280513"/>
          </a:xfrm>
          <a:prstGeom prst="bentConnector3">
            <a:avLst>
              <a:gd name="adj1" fmla="val 20323"/>
            </a:avLst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B2EEA432-3A0E-4D9C-8B5D-4CB5017128C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92712" y="1760538"/>
            <a:ext cx="4267908" cy="1379537"/>
          </a:xfrm>
        </p:spPr>
        <p:txBody>
          <a:bodyPr>
            <a:normAutofit/>
          </a:bodyPr>
          <a:lstStyle>
            <a:lvl1pPr>
              <a:buClr>
                <a:schemeClr val="tx2"/>
              </a:buClr>
              <a:defRPr sz="1000"/>
            </a:lvl1pPr>
            <a:lvl2pPr>
              <a:defRPr sz="90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it-IT" dirty="0"/>
              <a:t>Bullet Point</a:t>
            </a:r>
          </a:p>
          <a:p>
            <a:pPr lvl="0"/>
            <a:r>
              <a:rPr lang="it-IT" dirty="0"/>
              <a:t>Bullet Point</a:t>
            </a:r>
          </a:p>
          <a:p>
            <a:pPr lvl="0"/>
            <a:r>
              <a:rPr lang="it-IT" dirty="0"/>
              <a:t>Bullet Point</a:t>
            </a:r>
          </a:p>
          <a:p>
            <a:pPr lvl="0"/>
            <a:r>
              <a:rPr lang="it-IT" dirty="0"/>
              <a:t>Bullet Point</a:t>
            </a:r>
          </a:p>
          <a:p>
            <a:pPr lvl="0"/>
            <a:r>
              <a:rPr lang="it-IT" dirty="0"/>
              <a:t>Bullet Point</a:t>
            </a:r>
          </a:p>
          <a:p>
            <a:pPr lvl="0"/>
            <a:endParaRPr lang="it-IT" dirty="0"/>
          </a:p>
        </p:txBody>
      </p:sp>
      <p:sp>
        <p:nvSpPr>
          <p:cNvPr id="7" name="Segnaposto immagine 6">
            <a:extLst>
              <a:ext uri="{FF2B5EF4-FFF2-40B4-BE49-F238E27FC236}">
                <a16:creationId xmlns:a16="http://schemas.microsoft.com/office/drawing/2014/main" id="{E68D4C73-17E4-4E2A-9675-F141931FCE06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5189221" y="1760538"/>
            <a:ext cx="3632518" cy="25273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Image</a:t>
            </a:r>
          </a:p>
        </p:txBody>
      </p:sp>
    </p:spTree>
    <p:extLst>
      <p:ext uri="{BB962C8B-B14F-4D97-AF65-F5344CB8AC3E}">
        <p14:creationId xmlns:p14="http://schemas.microsoft.com/office/powerpoint/2010/main" val="31850590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Graph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F7D1B8-6F5A-7B4D-8DE2-DF00C059B15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650" y="4703465"/>
            <a:ext cx="583462" cy="273844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000">
                <a:solidFill>
                  <a:schemeClr val="tx2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fld id="{49B388D9-7B29-9340-8ED6-A674E37FE469}" type="slidenum">
              <a:rPr lang="en-US" noProof="0" smtClean="0"/>
              <a:pPr/>
              <a:t>‹N›</a:t>
            </a:fld>
            <a:endParaRPr lang="en-US" noProof="0"/>
          </a:p>
        </p:txBody>
      </p:sp>
      <p:pic>
        <p:nvPicPr>
          <p:cNvPr id="9" name="Immagine 8">
            <a:extLst>
              <a:ext uri="{FF2B5EF4-FFF2-40B4-BE49-F238E27FC236}">
                <a16:creationId xmlns:a16="http://schemas.microsoft.com/office/drawing/2014/main" id="{13BC40EA-B239-4546-A6A7-7E3ECDAC312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172291" y="4505178"/>
            <a:ext cx="650073" cy="375598"/>
          </a:xfrm>
          <a:prstGeom prst="rect">
            <a:avLst/>
          </a:prstGeom>
        </p:spPr>
      </p:pic>
      <p:cxnSp>
        <p:nvCxnSpPr>
          <p:cNvPr id="10" name="Connettore 4 9">
            <a:extLst>
              <a:ext uri="{FF2B5EF4-FFF2-40B4-BE49-F238E27FC236}">
                <a16:creationId xmlns:a16="http://schemas.microsoft.com/office/drawing/2014/main" id="{2166A8ED-9D8E-2B47-AE60-2DA200BBBA7D}"/>
              </a:ext>
            </a:extLst>
          </p:cNvPr>
          <p:cNvCxnSpPr>
            <a:cxnSpLocks/>
          </p:cNvCxnSpPr>
          <p:nvPr userDrawn="1"/>
        </p:nvCxnSpPr>
        <p:spPr>
          <a:xfrm rot="10800000">
            <a:off x="4" y="4691761"/>
            <a:ext cx="9143997" cy="366002"/>
          </a:xfrm>
          <a:prstGeom prst="bentConnector3">
            <a:avLst>
              <a:gd name="adj1" fmla="val 79677"/>
            </a:avLst>
          </a:prstGeom>
          <a:ln>
            <a:solidFill>
              <a:schemeClr val="tx2">
                <a:alpha val="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egnaposto testo 19">
            <a:extLst>
              <a:ext uri="{FF2B5EF4-FFF2-40B4-BE49-F238E27FC236}">
                <a16:creationId xmlns:a16="http://schemas.microsoft.com/office/drawing/2014/main" id="{5058F630-4DE1-AE43-9135-32102169E96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85800" y="1308217"/>
            <a:ext cx="1772265" cy="500920"/>
          </a:xfrm>
        </p:spPr>
        <p:txBody>
          <a:bodyPr lIns="0" tIns="0" rIns="0" bIns="0" anchor="b" anchorCtr="0">
            <a:normAutofit/>
          </a:bodyPr>
          <a:lstStyle>
            <a:lvl1pPr marL="0" indent="0">
              <a:lnSpc>
                <a:spcPts val="1200"/>
              </a:lnSpc>
              <a:spcBef>
                <a:spcPts val="0"/>
              </a:spcBef>
              <a:buFont typeface="Arial" panose="020B0604020202020204" pitchFamily="34" charset="0"/>
              <a:buNone/>
              <a:defRPr sz="800"/>
            </a:lvl1pPr>
            <a:lvl2pPr marL="3429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2pPr>
            <a:lvl3pPr marL="6858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3pPr>
            <a:lvl4pPr marL="10287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4pPr>
            <a:lvl5pPr marL="13716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5pPr>
          </a:lstStyle>
          <a:p>
            <a:pPr lvl="0"/>
            <a:r>
              <a:rPr lang="en-US" noProof="0" dirty="0"/>
              <a:t>Text</a:t>
            </a:r>
          </a:p>
        </p:txBody>
      </p:sp>
      <p:cxnSp>
        <p:nvCxnSpPr>
          <p:cNvPr id="12" name="Connettore 4 11">
            <a:extLst>
              <a:ext uri="{FF2B5EF4-FFF2-40B4-BE49-F238E27FC236}">
                <a16:creationId xmlns:a16="http://schemas.microsoft.com/office/drawing/2014/main" id="{ED7C03D0-4494-F041-98EF-F7A0B7A8431C}"/>
              </a:ext>
            </a:extLst>
          </p:cNvPr>
          <p:cNvCxnSpPr>
            <a:cxnSpLocks/>
          </p:cNvCxnSpPr>
          <p:nvPr userDrawn="1"/>
        </p:nvCxnSpPr>
        <p:spPr>
          <a:xfrm>
            <a:off x="0" y="4691761"/>
            <a:ext cx="9144000" cy="280513"/>
          </a:xfrm>
          <a:prstGeom prst="bentConnector3">
            <a:avLst>
              <a:gd name="adj1" fmla="val 20323"/>
            </a:avLst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Segnaposto testo 19">
            <a:extLst>
              <a:ext uri="{FF2B5EF4-FFF2-40B4-BE49-F238E27FC236}">
                <a16:creationId xmlns:a16="http://schemas.microsoft.com/office/drawing/2014/main" id="{3137EBB9-6964-DB4D-AE4C-8206380FC92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85800" y="2104629"/>
            <a:ext cx="1772265" cy="500920"/>
          </a:xfrm>
        </p:spPr>
        <p:txBody>
          <a:bodyPr lIns="0" tIns="0" rIns="0" bIns="0" anchor="b" anchorCtr="0">
            <a:normAutofit/>
          </a:bodyPr>
          <a:lstStyle>
            <a:lvl1pPr marL="0" indent="0">
              <a:lnSpc>
                <a:spcPts val="1200"/>
              </a:lnSpc>
              <a:spcBef>
                <a:spcPts val="0"/>
              </a:spcBef>
              <a:buFont typeface="Arial" panose="020B0604020202020204" pitchFamily="34" charset="0"/>
              <a:buNone/>
              <a:defRPr sz="800"/>
            </a:lvl1pPr>
            <a:lvl2pPr marL="3429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2pPr>
            <a:lvl3pPr marL="6858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3pPr>
            <a:lvl4pPr marL="10287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4pPr>
            <a:lvl5pPr marL="13716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5pPr>
          </a:lstStyle>
          <a:p>
            <a:pPr lvl="0"/>
            <a:r>
              <a:rPr lang="en-US" noProof="0"/>
              <a:t>Text</a:t>
            </a:r>
          </a:p>
        </p:txBody>
      </p:sp>
      <p:sp>
        <p:nvSpPr>
          <p:cNvPr id="17" name="Segnaposto testo 19">
            <a:extLst>
              <a:ext uri="{FF2B5EF4-FFF2-40B4-BE49-F238E27FC236}">
                <a16:creationId xmlns:a16="http://schemas.microsoft.com/office/drawing/2014/main" id="{481A9C50-B30B-9D40-B247-A183D575088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85800" y="2743725"/>
            <a:ext cx="1772265" cy="500920"/>
          </a:xfrm>
        </p:spPr>
        <p:txBody>
          <a:bodyPr lIns="0" tIns="0" rIns="0" bIns="0" anchor="b" anchorCtr="0">
            <a:normAutofit/>
          </a:bodyPr>
          <a:lstStyle>
            <a:lvl1pPr marL="0" indent="0">
              <a:lnSpc>
                <a:spcPts val="1200"/>
              </a:lnSpc>
              <a:spcBef>
                <a:spcPts val="0"/>
              </a:spcBef>
              <a:buFont typeface="Arial" panose="020B0604020202020204" pitchFamily="34" charset="0"/>
              <a:buNone/>
              <a:defRPr sz="800"/>
            </a:lvl1pPr>
            <a:lvl2pPr marL="3429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2pPr>
            <a:lvl3pPr marL="6858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3pPr>
            <a:lvl4pPr marL="10287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4pPr>
            <a:lvl5pPr marL="13716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5pPr>
          </a:lstStyle>
          <a:p>
            <a:pPr lvl="0"/>
            <a:r>
              <a:rPr lang="en-US" noProof="0"/>
              <a:t>Text</a:t>
            </a:r>
          </a:p>
        </p:txBody>
      </p:sp>
      <p:sp>
        <p:nvSpPr>
          <p:cNvPr id="18" name="Segnaposto testo 19">
            <a:extLst>
              <a:ext uri="{FF2B5EF4-FFF2-40B4-BE49-F238E27FC236}">
                <a16:creationId xmlns:a16="http://schemas.microsoft.com/office/drawing/2014/main" id="{EF837346-6C59-E34C-BFFC-F5718AA2D82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85800" y="3608964"/>
            <a:ext cx="1772265" cy="500920"/>
          </a:xfrm>
        </p:spPr>
        <p:txBody>
          <a:bodyPr lIns="0" tIns="0" rIns="0" bIns="0" anchor="b" anchorCtr="0">
            <a:normAutofit/>
          </a:bodyPr>
          <a:lstStyle>
            <a:lvl1pPr marL="0" indent="0">
              <a:lnSpc>
                <a:spcPts val="1200"/>
              </a:lnSpc>
              <a:spcBef>
                <a:spcPts val="0"/>
              </a:spcBef>
              <a:buFont typeface="Arial" panose="020B0604020202020204" pitchFamily="34" charset="0"/>
              <a:buNone/>
              <a:defRPr sz="800"/>
            </a:lvl1pPr>
            <a:lvl2pPr marL="3429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2pPr>
            <a:lvl3pPr marL="6858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3pPr>
            <a:lvl4pPr marL="10287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4pPr>
            <a:lvl5pPr marL="13716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5pPr>
          </a:lstStyle>
          <a:p>
            <a:pPr lvl="0"/>
            <a:r>
              <a:rPr lang="en-US" noProof="0"/>
              <a:t>Text</a:t>
            </a:r>
          </a:p>
        </p:txBody>
      </p:sp>
      <p:cxnSp>
        <p:nvCxnSpPr>
          <p:cNvPr id="20" name="Connettore 4 19">
            <a:extLst>
              <a:ext uri="{FF2B5EF4-FFF2-40B4-BE49-F238E27FC236}">
                <a16:creationId xmlns:a16="http://schemas.microsoft.com/office/drawing/2014/main" id="{A6A7FD56-6CDD-C441-AC5C-13DB60C8BDFE}"/>
              </a:ext>
            </a:extLst>
          </p:cNvPr>
          <p:cNvCxnSpPr>
            <a:cxnSpLocks/>
          </p:cNvCxnSpPr>
          <p:nvPr userDrawn="1"/>
        </p:nvCxnSpPr>
        <p:spPr>
          <a:xfrm flipV="1">
            <a:off x="685090" y="1544945"/>
            <a:ext cx="2084236" cy="345776"/>
          </a:xfrm>
          <a:prstGeom prst="bentConnector3">
            <a:avLst>
              <a:gd name="adj1" fmla="val 87605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ttore 4 25">
            <a:extLst>
              <a:ext uri="{FF2B5EF4-FFF2-40B4-BE49-F238E27FC236}">
                <a16:creationId xmlns:a16="http://schemas.microsoft.com/office/drawing/2014/main" id="{3A0EBBA7-D915-174D-934C-6871011E1780}"/>
              </a:ext>
            </a:extLst>
          </p:cNvPr>
          <p:cNvCxnSpPr>
            <a:cxnSpLocks/>
          </p:cNvCxnSpPr>
          <p:nvPr userDrawn="1"/>
        </p:nvCxnSpPr>
        <p:spPr>
          <a:xfrm flipV="1">
            <a:off x="685090" y="2333942"/>
            <a:ext cx="2084236" cy="345776"/>
          </a:xfrm>
          <a:prstGeom prst="bentConnector3">
            <a:avLst>
              <a:gd name="adj1" fmla="val 87605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ttore 4 26">
            <a:extLst>
              <a:ext uri="{FF2B5EF4-FFF2-40B4-BE49-F238E27FC236}">
                <a16:creationId xmlns:a16="http://schemas.microsoft.com/office/drawing/2014/main" id="{B2BC83C0-88AC-BE42-A4CD-AA69B031C1D1}"/>
              </a:ext>
            </a:extLst>
          </p:cNvPr>
          <p:cNvCxnSpPr>
            <a:cxnSpLocks/>
          </p:cNvCxnSpPr>
          <p:nvPr userDrawn="1"/>
        </p:nvCxnSpPr>
        <p:spPr>
          <a:xfrm flipV="1">
            <a:off x="685090" y="2992310"/>
            <a:ext cx="2084236" cy="345776"/>
          </a:xfrm>
          <a:prstGeom prst="bentConnector3">
            <a:avLst>
              <a:gd name="adj1" fmla="val 87605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nettore 4 27">
            <a:extLst>
              <a:ext uri="{FF2B5EF4-FFF2-40B4-BE49-F238E27FC236}">
                <a16:creationId xmlns:a16="http://schemas.microsoft.com/office/drawing/2014/main" id="{BA098351-442D-3247-800D-C0A8B25AE5FE}"/>
              </a:ext>
            </a:extLst>
          </p:cNvPr>
          <p:cNvCxnSpPr>
            <a:cxnSpLocks/>
          </p:cNvCxnSpPr>
          <p:nvPr userDrawn="1"/>
        </p:nvCxnSpPr>
        <p:spPr>
          <a:xfrm flipV="1">
            <a:off x="685090" y="3854458"/>
            <a:ext cx="2084236" cy="345776"/>
          </a:xfrm>
          <a:prstGeom prst="bentConnector3">
            <a:avLst>
              <a:gd name="adj1" fmla="val 87605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Segnaposto testo 19">
            <a:extLst>
              <a:ext uri="{FF2B5EF4-FFF2-40B4-BE49-F238E27FC236}">
                <a16:creationId xmlns:a16="http://schemas.microsoft.com/office/drawing/2014/main" id="{B778FF88-C97A-674D-94E8-70DF65064C49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760182" y="1626952"/>
            <a:ext cx="1613263" cy="161285"/>
          </a:xfrm>
        </p:spPr>
        <p:txBody>
          <a:bodyPr lIns="0" tIns="0" rIns="0" bIns="0" anchor="t" anchorCtr="0">
            <a:normAutofit/>
          </a:bodyPr>
          <a:lstStyle>
            <a:lvl1pPr marL="0" indent="0">
              <a:lnSpc>
                <a:spcPts val="1200"/>
              </a:lnSpc>
              <a:spcBef>
                <a:spcPts val="0"/>
              </a:spcBef>
              <a:buFont typeface="Arial" panose="020B0604020202020204" pitchFamily="34" charset="0"/>
              <a:buNone/>
              <a:defRPr sz="900" b="1" cap="all" baseline="0"/>
            </a:lvl1pPr>
            <a:lvl2pPr marL="3429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2pPr>
            <a:lvl3pPr marL="6858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3pPr>
            <a:lvl4pPr marL="10287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4pPr>
            <a:lvl5pPr marL="13716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5pPr>
          </a:lstStyle>
          <a:p>
            <a:pPr lvl="0"/>
            <a:r>
              <a:rPr lang="en-US" noProof="0"/>
              <a:t>Title</a:t>
            </a:r>
          </a:p>
        </p:txBody>
      </p:sp>
      <p:sp>
        <p:nvSpPr>
          <p:cNvPr id="30" name="Segnaposto testo 19">
            <a:extLst>
              <a:ext uri="{FF2B5EF4-FFF2-40B4-BE49-F238E27FC236}">
                <a16:creationId xmlns:a16="http://schemas.microsoft.com/office/drawing/2014/main" id="{70EB4256-9641-214D-9648-8830B6BF1136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760182" y="1768032"/>
            <a:ext cx="1613263" cy="161285"/>
          </a:xfrm>
        </p:spPr>
        <p:txBody>
          <a:bodyPr lIns="0" tIns="0" rIns="0" bIns="0" anchor="t" anchorCtr="0">
            <a:normAutofit/>
          </a:bodyPr>
          <a:lstStyle>
            <a:lvl1pPr marL="0" indent="0">
              <a:lnSpc>
                <a:spcPts val="1200"/>
              </a:lnSpc>
              <a:spcBef>
                <a:spcPts val="0"/>
              </a:spcBef>
              <a:buFont typeface="Arial" panose="020B0604020202020204" pitchFamily="34" charset="0"/>
              <a:buNone/>
              <a:defRPr sz="700" b="0" i="0" cap="none" baseline="0"/>
            </a:lvl1pPr>
            <a:lvl2pPr marL="3429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2pPr>
            <a:lvl3pPr marL="6858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3pPr>
            <a:lvl4pPr marL="10287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4pPr>
            <a:lvl5pPr marL="13716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5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31" name="Segnaposto testo 19">
            <a:extLst>
              <a:ext uri="{FF2B5EF4-FFF2-40B4-BE49-F238E27FC236}">
                <a16:creationId xmlns:a16="http://schemas.microsoft.com/office/drawing/2014/main" id="{91206B8F-9EDB-8242-87EF-3C080109CB15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760182" y="2410723"/>
            <a:ext cx="1613263" cy="161285"/>
          </a:xfrm>
        </p:spPr>
        <p:txBody>
          <a:bodyPr lIns="0" tIns="0" rIns="0" bIns="0" anchor="t" anchorCtr="0">
            <a:normAutofit/>
          </a:bodyPr>
          <a:lstStyle>
            <a:lvl1pPr marL="0" indent="0">
              <a:lnSpc>
                <a:spcPts val="1200"/>
              </a:lnSpc>
              <a:spcBef>
                <a:spcPts val="0"/>
              </a:spcBef>
              <a:buFont typeface="Arial" panose="020B0604020202020204" pitchFamily="34" charset="0"/>
              <a:buNone/>
              <a:defRPr sz="900" b="1" cap="all" baseline="0"/>
            </a:lvl1pPr>
            <a:lvl2pPr marL="3429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2pPr>
            <a:lvl3pPr marL="6858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3pPr>
            <a:lvl4pPr marL="10287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4pPr>
            <a:lvl5pPr marL="13716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5pPr>
          </a:lstStyle>
          <a:p>
            <a:pPr lvl="0"/>
            <a:r>
              <a:rPr lang="en-US" noProof="0"/>
              <a:t>Title</a:t>
            </a:r>
          </a:p>
        </p:txBody>
      </p:sp>
      <p:sp>
        <p:nvSpPr>
          <p:cNvPr id="32" name="Segnaposto testo 19">
            <a:extLst>
              <a:ext uri="{FF2B5EF4-FFF2-40B4-BE49-F238E27FC236}">
                <a16:creationId xmlns:a16="http://schemas.microsoft.com/office/drawing/2014/main" id="{4C658ECB-CB05-C643-BF95-F53F44236DE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760182" y="2551803"/>
            <a:ext cx="1613263" cy="161285"/>
          </a:xfrm>
        </p:spPr>
        <p:txBody>
          <a:bodyPr lIns="0" tIns="0" rIns="0" bIns="0" anchor="t" anchorCtr="0">
            <a:normAutofit/>
          </a:bodyPr>
          <a:lstStyle>
            <a:lvl1pPr marL="0" indent="0">
              <a:lnSpc>
                <a:spcPts val="1200"/>
              </a:lnSpc>
              <a:spcBef>
                <a:spcPts val="0"/>
              </a:spcBef>
              <a:buFont typeface="Arial" panose="020B0604020202020204" pitchFamily="34" charset="0"/>
              <a:buNone/>
              <a:defRPr sz="700" b="0" i="0" cap="none" baseline="0"/>
            </a:lvl1pPr>
            <a:lvl2pPr marL="3429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2pPr>
            <a:lvl3pPr marL="6858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3pPr>
            <a:lvl4pPr marL="10287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4pPr>
            <a:lvl5pPr marL="13716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5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33" name="Segnaposto testo 19">
            <a:extLst>
              <a:ext uri="{FF2B5EF4-FFF2-40B4-BE49-F238E27FC236}">
                <a16:creationId xmlns:a16="http://schemas.microsoft.com/office/drawing/2014/main" id="{37F7008C-86C8-C34A-8176-9700EE1916C3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760182" y="3069091"/>
            <a:ext cx="1613263" cy="161285"/>
          </a:xfrm>
        </p:spPr>
        <p:txBody>
          <a:bodyPr lIns="0" tIns="0" rIns="0" bIns="0" anchor="t" anchorCtr="0">
            <a:normAutofit/>
          </a:bodyPr>
          <a:lstStyle>
            <a:lvl1pPr marL="0" indent="0">
              <a:lnSpc>
                <a:spcPts val="1200"/>
              </a:lnSpc>
              <a:spcBef>
                <a:spcPts val="0"/>
              </a:spcBef>
              <a:buFont typeface="Arial" panose="020B0604020202020204" pitchFamily="34" charset="0"/>
              <a:buNone/>
              <a:defRPr sz="900" b="1" cap="all" baseline="0"/>
            </a:lvl1pPr>
            <a:lvl2pPr marL="3429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2pPr>
            <a:lvl3pPr marL="6858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3pPr>
            <a:lvl4pPr marL="10287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4pPr>
            <a:lvl5pPr marL="13716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5pPr>
          </a:lstStyle>
          <a:p>
            <a:pPr lvl="0"/>
            <a:r>
              <a:rPr lang="en-US" noProof="0"/>
              <a:t>Title</a:t>
            </a:r>
          </a:p>
        </p:txBody>
      </p:sp>
      <p:sp>
        <p:nvSpPr>
          <p:cNvPr id="34" name="Segnaposto testo 19">
            <a:extLst>
              <a:ext uri="{FF2B5EF4-FFF2-40B4-BE49-F238E27FC236}">
                <a16:creationId xmlns:a16="http://schemas.microsoft.com/office/drawing/2014/main" id="{8DD10318-C5AF-1240-AC13-94F30DBF25B5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2760182" y="3210171"/>
            <a:ext cx="1613263" cy="161285"/>
          </a:xfrm>
        </p:spPr>
        <p:txBody>
          <a:bodyPr lIns="0" tIns="0" rIns="0" bIns="0" anchor="t" anchorCtr="0">
            <a:normAutofit/>
          </a:bodyPr>
          <a:lstStyle>
            <a:lvl1pPr marL="0" indent="0">
              <a:lnSpc>
                <a:spcPts val="1200"/>
              </a:lnSpc>
              <a:spcBef>
                <a:spcPts val="0"/>
              </a:spcBef>
              <a:buFont typeface="Arial" panose="020B0604020202020204" pitchFamily="34" charset="0"/>
              <a:buNone/>
              <a:defRPr sz="700" b="0" i="0" cap="none" baseline="0"/>
            </a:lvl1pPr>
            <a:lvl2pPr marL="3429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2pPr>
            <a:lvl3pPr marL="6858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3pPr>
            <a:lvl4pPr marL="10287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4pPr>
            <a:lvl5pPr marL="13716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5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35" name="Segnaposto testo 19">
            <a:extLst>
              <a:ext uri="{FF2B5EF4-FFF2-40B4-BE49-F238E27FC236}">
                <a16:creationId xmlns:a16="http://schemas.microsoft.com/office/drawing/2014/main" id="{FB4A7E01-2EAC-304E-9CED-3F3603212A12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760182" y="3931240"/>
            <a:ext cx="1613263" cy="161285"/>
          </a:xfrm>
        </p:spPr>
        <p:txBody>
          <a:bodyPr lIns="0" tIns="0" rIns="0" bIns="0" anchor="t" anchorCtr="0">
            <a:normAutofit/>
          </a:bodyPr>
          <a:lstStyle>
            <a:lvl1pPr marL="0" indent="0">
              <a:lnSpc>
                <a:spcPts val="1200"/>
              </a:lnSpc>
              <a:spcBef>
                <a:spcPts val="0"/>
              </a:spcBef>
              <a:buFont typeface="Arial" panose="020B0604020202020204" pitchFamily="34" charset="0"/>
              <a:buNone/>
              <a:defRPr sz="900" b="1" cap="all" baseline="0"/>
            </a:lvl1pPr>
            <a:lvl2pPr marL="3429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2pPr>
            <a:lvl3pPr marL="6858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3pPr>
            <a:lvl4pPr marL="10287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4pPr>
            <a:lvl5pPr marL="13716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5pPr>
          </a:lstStyle>
          <a:p>
            <a:pPr lvl="0"/>
            <a:r>
              <a:rPr lang="en-US" noProof="0"/>
              <a:t>Title</a:t>
            </a:r>
          </a:p>
        </p:txBody>
      </p:sp>
      <p:sp>
        <p:nvSpPr>
          <p:cNvPr id="36" name="Segnaposto testo 19">
            <a:extLst>
              <a:ext uri="{FF2B5EF4-FFF2-40B4-BE49-F238E27FC236}">
                <a16:creationId xmlns:a16="http://schemas.microsoft.com/office/drawing/2014/main" id="{0F8D39A8-C4F4-164B-8B63-19BB1D1B2726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2760182" y="4072320"/>
            <a:ext cx="1613263" cy="161285"/>
          </a:xfrm>
        </p:spPr>
        <p:txBody>
          <a:bodyPr lIns="0" tIns="0" rIns="0" bIns="0" anchor="t" anchorCtr="0">
            <a:normAutofit/>
          </a:bodyPr>
          <a:lstStyle>
            <a:lvl1pPr marL="0" indent="0">
              <a:lnSpc>
                <a:spcPts val="1200"/>
              </a:lnSpc>
              <a:spcBef>
                <a:spcPts val="0"/>
              </a:spcBef>
              <a:buFont typeface="Arial" panose="020B0604020202020204" pitchFamily="34" charset="0"/>
              <a:buNone/>
              <a:defRPr sz="700" b="0" i="0" cap="none" baseline="0"/>
            </a:lvl1pPr>
            <a:lvl2pPr marL="3429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2pPr>
            <a:lvl3pPr marL="6858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3pPr>
            <a:lvl4pPr marL="10287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4pPr>
            <a:lvl5pPr marL="13716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5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39" name="Segnaposto grafico 38">
            <a:extLst>
              <a:ext uri="{FF2B5EF4-FFF2-40B4-BE49-F238E27FC236}">
                <a16:creationId xmlns:a16="http://schemas.microsoft.com/office/drawing/2014/main" id="{D6E56615-D0A3-FE42-8167-A412C6486401}"/>
              </a:ext>
            </a:extLst>
          </p:cNvPr>
          <p:cNvSpPr>
            <a:spLocks noGrp="1"/>
          </p:cNvSpPr>
          <p:nvPr>
            <p:ph type="chart" sz="quarter" idx="24" hasCustomPrompt="1"/>
          </p:nvPr>
        </p:nvSpPr>
        <p:spPr>
          <a:xfrm>
            <a:off x="4465638" y="1447800"/>
            <a:ext cx="4216400" cy="2938463"/>
          </a:xfrm>
          <a:noFill/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1000"/>
            </a:lvl1pPr>
          </a:lstStyle>
          <a:p>
            <a:r>
              <a:rPr lang="en-US" dirty="0"/>
              <a:t>Graphic</a:t>
            </a:r>
          </a:p>
        </p:txBody>
      </p:sp>
      <p:sp>
        <p:nvSpPr>
          <p:cNvPr id="37" name="Title 1">
            <a:extLst>
              <a:ext uri="{FF2B5EF4-FFF2-40B4-BE49-F238E27FC236}">
                <a16:creationId xmlns:a16="http://schemas.microsoft.com/office/drawing/2014/main" id="{C2233354-4E85-107B-7ABA-111C9F49C25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85090" y="359876"/>
            <a:ext cx="5974080" cy="397208"/>
          </a:xfrm>
        </p:spPr>
        <p:txBody>
          <a:bodyPr lIns="0" tIns="0" rIns="0" bIns="0" anchor="t" anchorCtr="0">
            <a:normAutofit/>
          </a:bodyPr>
          <a:lstStyle>
            <a:lvl1pPr algn="l">
              <a:lnSpc>
                <a:spcPts val="3000"/>
              </a:lnSpc>
              <a:defRPr sz="3000">
                <a:solidFill>
                  <a:schemeClr val="tx2"/>
                </a:solidFill>
              </a:defRPr>
            </a:lvl1pPr>
          </a:lstStyle>
          <a:p>
            <a:r>
              <a:rPr lang="en-US" noProof="0"/>
              <a:t>Title </a:t>
            </a:r>
            <a:br>
              <a:rPr lang="en-US" noProof="0"/>
            </a:br>
            <a:endParaRPr lang="en-US" noProof="0"/>
          </a:p>
        </p:txBody>
      </p:sp>
      <p:sp>
        <p:nvSpPr>
          <p:cNvPr id="38" name="Subtitle 2">
            <a:extLst>
              <a:ext uri="{FF2B5EF4-FFF2-40B4-BE49-F238E27FC236}">
                <a16:creationId xmlns:a16="http://schemas.microsoft.com/office/drawing/2014/main" id="{9273FAE7-08C8-5F5E-AF97-2B7E8F0BD44A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85090" y="763753"/>
            <a:ext cx="5974080" cy="397209"/>
          </a:xfrm>
        </p:spPr>
        <p:txBody>
          <a:bodyPr lIns="0" tIns="0" rIns="0" bIns="0">
            <a:normAutofit/>
          </a:bodyPr>
          <a:lstStyle>
            <a:lvl1pPr marL="0" indent="0" algn="l">
              <a:lnSpc>
                <a:spcPts val="1200"/>
              </a:lnSpc>
              <a:buNone/>
              <a:defRPr sz="10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noProof="0"/>
              <a:t>Subtitle</a:t>
            </a:r>
          </a:p>
        </p:txBody>
      </p:sp>
    </p:spTree>
    <p:extLst>
      <p:ext uri="{BB962C8B-B14F-4D97-AF65-F5344CB8AC3E}">
        <p14:creationId xmlns:p14="http://schemas.microsoft.com/office/powerpoint/2010/main" val="27944851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Graph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Segnaposto grafico 38">
            <a:extLst>
              <a:ext uri="{FF2B5EF4-FFF2-40B4-BE49-F238E27FC236}">
                <a16:creationId xmlns:a16="http://schemas.microsoft.com/office/drawing/2014/main" id="{65872B56-7383-FE48-A8D6-F08E0E74387F}"/>
              </a:ext>
            </a:extLst>
          </p:cNvPr>
          <p:cNvSpPr>
            <a:spLocks noGrp="1"/>
          </p:cNvSpPr>
          <p:nvPr>
            <p:ph type="chart" sz="quarter" idx="24" hasCustomPrompt="1"/>
          </p:nvPr>
        </p:nvSpPr>
        <p:spPr>
          <a:xfrm>
            <a:off x="4484914" y="2365074"/>
            <a:ext cx="2174256" cy="2140104"/>
          </a:xfrm>
          <a:noFill/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1000"/>
            </a:lvl1pPr>
          </a:lstStyle>
          <a:p>
            <a:r>
              <a:rPr lang="en-US" dirty="0"/>
              <a:t>Graphic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DCA02C-D34F-F944-9CA1-57F169704C2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650" y="4703465"/>
            <a:ext cx="583462" cy="273844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000">
                <a:solidFill>
                  <a:schemeClr val="tx2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fld id="{49B388D9-7B29-9340-8ED6-A674E37FE469}" type="slidenum">
              <a:rPr lang="en-US" noProof="0" smtClean="0"/>
              <a:pPr/>
              <a:t>‹N›</a:t>
            </a:fld>
            <a:endParaRPr lang="en-US" noProof="0"/>
          </a:p>
        </p:txBody>
      </p:sp>
      <p:pic>
        <p:nvPicPr>
          <p:cNvPr id="9" name="Immagine 8">
            <a:extLst>
              <a:ext uri="{FF2B5EF4-FFF2-40B4-BE49-F238E27FC236}">
                <a16:creationId xmlns:a16="http://schemas.microsoft.com/office/drawing/2014/main" id="{4DD10311-5B11-3044-97DC-0EFB6E67681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172291" y="4505178"/>
            <a:ext cx="650073" cy="375598"/>
          </a:xfrm>
          <a:prstGeom prst="rect">
            <a:avLst/>
          </a:prstGeom>
        </p:spPr>
      </p:pic>
      <p:cxnSp>
        <p:nvCxnSpPr>
          <p:cNvPr id="10" name="Connettore 4 9">
            <a:extLst>
              <a:ext uri="{FF2B5EF4-FFF2-40B4-BE49-F238E27FC236}">
                <a16:creationId xmlns:a16="http://schemas.microsoft.com/office/drawing/2014/main" id="{856B11D6-CCDD-2E49-8583-21A3F5C67329}"/>
              </a:ext>
            </a:extLst>
          </p:cNvPr>
          <p:cNvCxnSpPr>
            <a:cxnSpLocks/>
          </p:cNvCxnSpPr>
          <p:nvPr userDrawn="1"/>
        </p:nvCxnSpPr>
        <p:spPr>
          <a:xfrm rot="10800000">
            <a:off x="4" y="4691761"/>
            <a:ext cx="9143997" cy="366002"/>
          </a:xfrm>
          <a:prstGeom prst="bentConnector3">
            <a:avLst>
              <a:gd name="adj1" fmla="val 79677"/>
            </a:avLst>
          </a:prstGeom>
          <a:ln>
            <a:solidFill>
              <a:schemeClr val="tx2">
                <a:alpha val="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ttore 4 11">
            <a:extLst>
              <a:ext uri="{FF2B5EF4-FFF2-40B4-BE49-F238E27FC236}">
                <a16:creationId xmlns:a16="http://schemas.microsoft.com/office/drawing/2014/main" id="{2BFA4BA5-0757-FC46-B70F-7B38AB4E2BCA}"/>
              </a:ext>
            </a:extLst>
          </p:cNvPr>
          <p:cNvCxnSpPr>
            <a:cxnSpLocks/>
          </p:cNvCxnSpPr>
          <p:nvPr userDrawn="1"/>
        </p:nvCxnSpPr>
        <p:spPr>
          <a:xfrm>
            <a:off x="0" y="4691761"/>
            <a:ext cx="9144000" cy="280513"/>
          </a:xfrm>
          <a:prstGeom prst="bentConnector3">
            <a:avLst>
              <a:gd name="adj1" fmla="val 20323"/>
            </a:avLst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Segnaposto testo 19">
            <a:extLst>
              <a:ext uri="{FF2B5EF4-FFF2-40B4-BE49-F238E27FC236}">
                <a16:creationId xmlns:a16="http://schemas.microsoft.com/office/drawing/2014/main" id="{CC852ECD-A038-7E49-9422-636302E97CF1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6782564" y="2440142"/>
            <a:ext cx="1843095" cy="175148"/>
          </a:xfrm>
        </p:spPr>
        <p:txBody>
          <a:bodyPr lIns="0" tIns="0" rIns="0" bIns="0" anchor="t" anchorCtr="0">
            <a:normAutofit/>
          </a:bodyPr>
          <a:lstStyle>
            <a:lvl1pPr marL="0" indent="0">
              <a:lnSpc>
                <a:spcPts val="900"/>
              </a:lnSpc>
              <a:spcBef>
                <a:spcPts val="0"/>
              </a:spcBef>
              <a:buFont typeface="Arial" panose="020B0604020202020204" pitchFamily="34" charset="0"/>
              <a:buNone/>
              <a:defRPr sz="600" b="1" i="0" cap="none" baseline="0">
                <a:solidFill>
                  <a:schemeClr val="tx2"/>
                </a:solidFill>
              </a:defRPr>
            </a:lvl1pPr>
            <a:lvl2pPr marL="3429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2pPr>
            <a:lvl3pPr marL="6858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3pPr>
            <a:lvl4pPr marL="10287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4pPr>
            <a:lvl5pPr marL="13716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5pPr>
          </a:lstStyle>
          <a:p>
            <a:pPr lvl="0"/>
            <a:r>
              <a:rPr lang="en-US" noProof="0"/>
              <a:t>Title title</a:t>
            </a:r>
          </a:p>
        </p:txBody>
      </p:sp>
      <p:sp>
        <p:nvSpPr>
          <p:cNvPr id="42" name="Segnaposto testo 19">
            <a:extLst>
              <a:ext uri="{FF2B5EF4-FFF2-40B4-BE49-F238E27FC236}">
                <a16:creationId xmlns:a16="http://schemas.microsoft.com/office/drawing/2014/main" id="{4E64085A-76C7-6F4F-B863-42AE2A13CDE8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6782564" y="2670048"/>
            <a:ext cx="1843095" cy="1682954"/>
          </a:xfrm>
        </p:spPr>
        <p:txBody>
          <a:bodyPr lIns="0" tIns="0" rIns="0" bIns="0" anchor="t" anchorCtr="0">
            <a:normAutofit/>
          </a:bodyPr>
          <a:lstStyle>
            <a:lvl1pPr marL="0" indent="0">
              <a:lnSpc>
                <a:spcPts val="900"/>
              </a:lnSpc>
              <a:spcBef>
                <a:spcPts val="0"/>
              </a:spcBef>
              <a:buFont typeface="Arial" panose="020B0604020202020204" pitchFamily="34" charset="0"/>
              <a:buNone/>
              <a:defRPr sz="600" b="0" i="0" cap="none" baseline="0">
                <a:solidFill>
                  <a:schemeClr val="tx1"/>
                </a:solidFill>
              </a:defRPr>
            </a:lvl1pPr>
            <a:lvl2pPr marL="3429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2pPr>
            <a:lvl3pPr marL="6858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3pPr>
            <a:lvl4pPr marL="10287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4pPr>
            <a:lvl5pPr marL="13716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5pPr>
          </a:lstStyle>
          <a:p>
            <a:pPr lvl="0"/>
            <a:r>
              <a:rPr lang="en-US" noProof="0"/>
              <a:t>Text text</a:t>
            </a:r>
          </a:p>
        </p:txBody>
      </p:sp>
      <p:sp>
        <p:nvSpPr>
          <p:cNvPr id="65" name="Segnaposto grafico 64">
            <a:extLst>
              <a:ext uri="{FF2B5EF4-FFF2-40B4-BE49-F238E27FC236}">
                <a16:creationId xmlns:a16="http://schemas.microsoft.com/office/drawing/2014/main" id="{9FF6A377-ECF7-6E43-A1FC-A73AE1A54DCD}"/>
              </a:ext>
            </a:extLst>
          </p:cNvPr>
          <p:cNvSpPr>
            <a:spLocks noGrp="1"/>
          </p:cNvSpPr>
          <p:nvPr>
            <p:ph type="chart" sz="quarter" idx="35" hasCustomPrompt="1"/>
          </p:nvPr>
        </p:nvSpPr>
        <p:spPr>
          <a:xfrm>
            <a:off x="665311" y="2271712"/>
            <a:ext cx="1645029" cy="2233465"/>
          </a:xfrm>
        </p:spPr>
        <p:txBody>
          <a:bodyPr>
            <a:normAutofit/>
          </a:bodyPr>
          <a:lstStyle>
            <a:lvl1pPr marL="0" indent="0">
              <a:buNone/>
              <a:defRPr sz="1000"/>
            </a:lvl1pPr>
          </a:lstStyle>
          <a:p>
            <a:r>
              <a:rPr lang="en-US" dirty="0"/>
              <a:t>Graphic</a:t>
            </a:r>
          </a:p>
        </p:txBody>
      </p:sp>
      <p:sp>
        <p:nvSpPr>
          <p:cNvPr id="41" name="Segnaposto testo 19">
            <a:extLst>
              <a:ext uri="{FF2B5EF4-FFF2-40B4-BE49-F238E27FC236}">
                <a16:creationId xmlns:a16="http://schemas.microsoft.com/office/drawing/2014/main" id="{A5890FDD-F132-244D-A5A1-40CCB21A4DF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88119" y="1759973"/>
            <a:ext cx="5974078" cy="42625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ts val="1500"/>
              </a:lnSpc>
              <a:spcBef>
                <a:spcPts val="0"/>
              </a:spcBef>
              <a:buFont typeface="Arial" panose="020B0604020202020204" pitchFamily="34" charset="0"/>
              <a:buNone/>
              <a:defRPr sz="1000"/>
            </a:lvl1pPr>
            <a:lvl2pPr marL="3429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2pPr>
            <a:lvl3pPr marL="6858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3pPr>
            <a:lvl4pPr marL="10287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4pPr>
            <a:lvl5pPr marL="13716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5pPr>
          </a:lstStyle>
          <a:p>
            <a:pPr lvl="0"/>
            <a:r>
              <a:rPr lang="en-US" noProof="0" dirty="0"/>
              <a:t>Text</a:t>
            </a:r>
          </a:p>
        </p:txBody>
      </p:sp>
      <p:sp>
        <p:nvSpPr>
          <p:cNvPr id="51" name="Segnaposto testo 19">
            <a:extLst>
              <a:ext uri="{FF2B5EF4-FFF2-40B4-BE49-F238E27FC236}">
                <a16:creationId xmlns:a16="http://schemas.microsoft.com/office/drawing/2014/main" id="{272E6E77-1469-2242-85E5-CE4F19907DE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88118" y="1386247"/>
            <a:ext cx="5974079" cy="317979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ts val="1500"/>
              </a:lnSpc>
              <a:spcBef>
                <a:spcPts val="0"/>
              </a:spcBef>
              <a:buFont typeface="Arial" panose="020B0604020202020204" pitchFamily="34" charset="0"/>
              <a:buNone/>
              <a:defRPr sz="1100" b="1">
                <a:solidFill>
                  <a:schemeClr val="tx2"/>
                </a:solidFill>
              </a:defRPr>
            </a:lvl1pPr>
            <a:lvl2pPr marL="3429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2pPr>
            <a:lvl3pPr marL="6858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3pPr>
            <a:lvl4pPr marL="10287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4pPr>
            <a:lvl5pPr marL="13716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5pPr>
          </a:lstStyle>
          <a:p>
            <a:pPr lvl="0"/>
            <a:r>
              <a:rPr lang="en-US" noProof="0"/>
              <a:t>Title title</a:t>
            </a:r>
          </a:p>
        </p:txBody>
      </p:sp>
      <p:sp>
        <p:nvSpPr>
          <p:cNvPr id="24" name="Segnaposto testo 19">
            <a:extLst>
              <a:ext uri="{FF2B5EF4-FFF2-40B4-BE49-F238E27FC236}">
                <a16:creationId xmlns:a16="http://schemas.microsoft.com/office/drawing/2014/main" id="{9438E4C0-6DE1-FB49-B3B7-1C17C0E696D6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2391864" y="2440142"/>
            <a:ext cx="1843095" cy="175148"/>
          </a:xfrm>
        </p:spPr>
        <p:txBody>
          <a:bodyPr lIns="0" tIns="0" rIns="0" bIns="0" anchor="t" anchorCtr="0">
            <a:normAutofit/>
          </a:bodyPr>
          <a:lstStyle>
            <a:lvl1pPr marL="0" indent="0">
              <a:lnSpc>
                <a:spcPts val="900"/>
              </a:lnSpc>
              <a:spcBef>
                <a:spcPts val="0"/>
              </a:spcBef>
              <a:buFont typeface="Arial" panose="020B0604020202020204" pitchFamily="34" charset="0"/>
              <a:buNone/>
              <a:defRPr sz="600" b="1" i="0" cap="none" baseline="0">
                <a:solidFill>
                  <a:schemeClr val="tx2"/>
                </a:solidFill>
              </a:defRPr>
            </a:lvl1pPr>
            <a:lvl2pPr marL="3429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2pPr>
            <a:lvl3pPr marL="6858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3pPr>
            <a:lvl4pPr marL="10287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4pPr>
            <a:lvl5pPr marL="13716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5pPr>
          </a:lstStyle>
          <a:p>
            <a:pPr lvl="0"/>
            <a:r>
              <a:rPr lang="en-US" noProof="0"/>
              <a:t>Title title</a:t>
            </a:r>
          </a:p>
        </p:txBody>
      </p:sp>
      <p:sp>
        <p:nvSpPr>
          <p:cNvPr id="25" name="Segnaposto testo 19">
            <a:extLst>
              <a:ext uri="{FF2B5EF4-FFF2-40B4-BE49-F238E27FC236}">
                <a16:creationId xmlns:a16="http://schemas.microsoft.com/office/drawing/2014/main" id="{5B026F94-DEAD-EE42-AD5E-F387CCA761D0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2391864" y="2670048"/>
            <a:ext cx="1843095" cy="1682954"/>
          </a:xfrm>
        </p:spPr>
        <p:txBody>
          <a:bodyPr lIns="0" tIns="0" rIns="0" bIns="0" anchor="t" anchorCtr="0">
            <a:normAutofit/>
          </a:bodyPr>
          <a:lstStyle>
            <a:lvl1pPr marL="0" indent="0">
              <a:lnSpc>
                <a:spcPts val="900"/>
              </a:lnSpc>
              <a:spcBef>
                <a:spcPts val="0"/>
              </a:spcBef>
              <a:buFont typeface="Arial" panose="020B0604020202020204" pitchFamily="34" charset="0"/>
              <a:buNone/>
              <a:defRPr sz="600" b="0" i="0" cap="none" baseline="0">
                <a:solidFill>
                  <a:schemeClr val="tx1"/>
                </a:solidFill>
              </a:defRPr>
            </a:lvl1pPr>
            <a:lvl2pPr marL="3429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2pPr>
            <a:lvl3pPr marL="6858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3pPr>
            <a:lvl4pPr marL="10287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4pPr>
            <a:lvl5pPr marL="1371600" indent="0">
              <a:lnSpc>
                <a:spcPts val="1450"/>
              </a:lnSpc>
              <a:buFont typeface="Arial" panose="020B0604020202020204" pitchFamily="34" charset="0"/>
              <a:buNone/>
              <a:defRPr sz="1000"/>
            </a:lvl5pPr>
          </a:lstStyle>
          <a:p>
            <a:pPr lvl="0"/>
            <a:r>
              <a:rPr lang="en-US" noProof="0"/>
              <a:t>Text text</a:t>
            </a: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F7FF66A0-B390-FA8C-A915-B72BC727CA7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85090" y="359876"/>
            <a:ext cx="5974080" cy="397208"/>
          </a:xfrm>
        </p:spPr>
        <p:txBody>
          <a:bodyPr lIns="0" tIns="0" rIns="0" bIns="0" anchor="t" anchorCtr="0">
            <a:normAutofit/>
          </a:bodyPr>
          <a:lstStyle>
            <a:lvl1pPr algn="l">
              <a:lnSpc>
                <a:spcPts val="3000"/>
              </a:lnSpc>
              <a:defRPr sz="3000">
                <a:solidFill>
                  <a:schemeClr val="tx2"/>
                </a:solidFill>
              </a:defRPr>
            </a:lvl1pPr>
          </a:lstStyle>
          <a:p>
            <a:r>
              <a:rPr lang="en-US" noProof="0"/>
              <a:t>Title </a:t>
            </a:r>
            <a:br>
              <a:rPr lang="en-US" noProof="0"/>
            </a:br>
            <a:endParaRPr lang="en-US" noProof="0"/>
          </a:p>
        </p:txBody>
      </p:sp>
      <p:sp>
        <p:nvSpPr>
          <p:cNvPr id="18" name="Subtitle 2">
            <a:extLst>
              <a:ext uri="{FF2B5EF4-FFF2-40B4-BE49-F238E27FC236}">
                <a16:creationId xmlns:a16="http://schemas.microsoft.com/office/drawing/2014/main" id="{AAC80B53-347B-9FE0-B619-B618FBB78AD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85090" y="763753"/>
            <a:ext cx="5974080" cy="397209"/>
          </a:xfrm>
        </p:spPr>
        <p:txBody>
          <a:bodyPr lIns="0" tIns="0" rIns="0" bIns="0">
            <a:normAutofit/>
          </a:bodyPr>
          <a:lstStyle>
            <a:lvl1pPr marL="0" indent="0" algn="l">
              <a:lnSpc>
                <a:spcPts val="1200"/>
              </a:lnSpc>
              <a:buNone/>
              <a:defRPr sz="10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noProof="0"/>
              <a:t>Subtitle</a:t>
            </a:r>
          </a:p>
        </p:txBody>
      </p:sp>
    </p:spTree>
    <p:extLst>
      <p:ext uri="{BB962C8B-B14F-4D97-AF65-F5344CB8AC3E}">
        <p14:creationId xmlns:p14="http://schemas.microsoft.com/office/powerpoint/2010/main" val="38533847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ttangolo 10">
            <a:extLst>
              <a:ext uri="{FF2B5EF4-FFF2-40B4-BE49-F238E27FC236}">
                <a16:creationId xmlns:a16="http://schemas.microsoft.com/office/drawing/2014/main" id="{310EC137-6594-B580-5F9C-80FC9375FB48}"/>
              </a:ext>
            </a:extLst>
          </p:cNvPr>
          <p:cNvSpPr/>
          <p:nvPr userDrawn="1"/>
        </p:nvSpPr>
        <p:spPr>
          <a:xfrm>
            <a:off x="0" y="-5035"/>
            <a:ext cx="9144001" cy="4339590"/>
          </a:xfrm>
          <a:prstGeom prst="rect">
            <a:avLst/>
          </a:prstGeom>
          <a:gradFill>
            <a:gsLst>
              <a:gs pos="0">
                <a:schemeClr val="bg1"/>
              </a:gs>
              <a:gs pos="100000">
                <a:srgbClr val="C9C9C8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DCA02C-D34F-F944-9CA1-57F169704C2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650" y="4703465"/>
            <a:ext cx="583462" cy="273844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000">
                <a:solidFill>
                  <a:schemeClr val="tx2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fld id="{49B388D9-7B29-9340-8ED6-A674E37FE469}" type="slidenum">
              <a:rPr lang="en-US" noProof="0" smtClean="0"/>
              <a:pPr/>
              <a:t>‹N›</a:t>
            </a:fld>
            <a:endParaRPr lang="en-US" noProof="0"/>
          </a:p>
        </p:txBody>
      </p:sp>
      <p:pic>
        <p:nvPicPr>
          <p:cNvPr id="9" name="Immagine 8">
            <a:extLst>
              <a:ext uri="{FF2B5EF4-FFF2-40B4-BE49-F238E27FC236}">
                <a16:creationId xmlns:a16="http://schemas.microsoft.com/office/drawing/2014/main" id="{4DD10311-5B11-3044-97DC-0EFB6E67681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172291" y="4505178"/>
            <a:ext cx="650073" cy="375598"/>
          </a:xfrm>
          <a:prstGeom prst="rect">
            <a:avLst/>
          </a:prstGeom>
        </p:spPr>
      </p:pic>
      <p:cxnSp>
        <p:nvCxnSpPr>
          <p:cNvPr id="10" name="Connettore 4 9">
            <a:extLst>
              <a:ext uri="{FF2B5EF4-FFF2-40B4-BE49-F238E27FC236}">
                <a16:creationId xmlns:a16="http://schemas.microsoft.com/office/drawing/2014/main" id="{856B11D6-CCDD-2E49-8583-21A3F5C67329}"/>
              </a:ext>
            </a:extLst>
          </p:cNvPr>
          <p:cNvCxnSpPr>
            <a:cxnSpLocks/>
          </p:cNvCxnSpPr>
          <p:nvPr userDrawn="1"/>
        </p:nvCxnSpPr>
        <p:spPr>
          <a:xfrm rot="10800000">
            <a:off x="4" y="4691761"/>
            <a:ext cx="9143997" cy="366002"/>
          </a:xfrm>
          <a:prstGeom prst="bentConnector3">
            <a:avLst>
              <a:gd name="adj1" fmla="val 79677"/>
            </a:avLst>
          </a:prstGeom>
          <a:ln>
            <a:solidFill>
              <a:schemeClr val="tx2">
                <a:alpha val="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ttore 4 11">
            <a:extLst>
              <a:ext uri="{FF2B5EF4-FFF2-40B4-BE49-F238E27FC236}">
                <a16:creationId xmlns:a16="http://schemas.microsoft.com/office/drawing/2014/main" id="{2BFA4BA5-0757-FC46-B70F-7B38AB4E2BCA}"/>
              </a:ext>
            </a:extLst>
          </p:cNvPr>
          <p:cNvCxnSpPr>
            <a:cxnSpLocks/>
          </p:cNvCxnSpPr>
          <p:nvPr userDrawn="1"/>
        </p:nvCxnSpPr>
        <p:spPr>
          <a:xfrm>
            <a:off x="0" y="4691761"/>
            <a:ext cx="9144000" cy="280513"/>
          </a:xfrm>
          <a:prstGeom prst="bentConnector3">
            <a:avLst>
              <a:gd name="adj1" fmla="val 20323"/>
            </a:avLst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Elemento grafico 2">
            <a:extLst>
              <a:ext uri="{FF2B5EF4-FFF2-40B4-BE49-F238E27FC236}">
                <a16:creationId xmlns:a16="http://schemas.microsoft.com/office/drawing/2014/main" id="{92CCEB51-3D0F-615A-9C39-757D3B7423F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0"/>
            <a:ext cx="9144001" cy="4339590"/>
          </a:xfrm>
          <a:prstGeom prst="rect">
            <a:avLst/>
          </a:prstGeom>
        </p:spPr>
      </p:pic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4BAB4EF3-D827-CA4A-3FB2-16D16E5A736F}"/>
              </a:ext>
            </a:extLst>
          </p:cNvPr>
          <p:cNvSpPr txBox="1"/>
          <p:nvPr userDrawn="1"/>
        </p:nvSpPr>
        <p:spPr>
          <a:xfrm>
            <a:off x="685090" y="411621"/>
            <a:ext cx="2429186" cy="64120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 defTabSz="685800" rtl="0" eaLnBrk="1" latinLnBrk="0" hangingPunct="1">
              <a:lnSpc>
                <a:spcPts val="5000"/>
              </a:lnSpc>
              <a:spcBef>
                <a:spcPct val="0"/>
              </a:spcBef>
              <a:buNone/>
            </a:pPr>
            <a:r>
              <a:rPr lang="en-US" sz="5000" kern="1200" dirty="0">
                <a:solidFill>
                  <a:schemeClr val="tx2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Backup</a:t>
            </a:r>
          </a:p>
        </p:txBody>
      </p:sp>
    </p:spTree>
    <p:extLst>
      <p:ext uri="{BB962C8B-B14F-4D97-AF65-F5344CB8AC3E}">
        <p14:creationId xmlns:p14="http://schemas.microsoft.com/office/powerpoint/2010/main" val="12294258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magine 10">
            <a:extLst>
              <a:ext uri="{FF2B5EF4-FFF2-40B4-BE49-F238E27FC236}">
                <a16:creationId xmlns:a16="http://schemas.microsoft.com/office/drawing/2014/main" id="{95B7231C-EE38-DA49-9FD8-144CFB61C13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00702" y="1688154"/>
            <a:ext cx="1296000" cy="748800"/>
          </a:xfrm>
          <a:prstGeom prst="rect">
            <a:avLst/>
          </a:prstGeom>
        </p:spPr>
      </p:pic>
      <p:pic>
        <p:nvPicPr>
          <p:cNvPr id="14" name="Immagine 13">
            <a:extLst>
              <a:ext uri="{FF2B5EF4-FFF2-40B4-BE49-F238E27FC236}">
                <a16:creationId xmlns:a16="http://schemas.microsoft.com/office/drawing/2014/main" id="{EAD20191-380E-C84A-8506-ADB745275F4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21967" y="4157922"/>
            <a:ext cx="1296000" cy="611595"/>
          </a:xfrm>
          <a:prstGeom prst="rect">
            <a:avLst/>
          </a:pr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EE565667-49A9-856C-FBBC-13744D9E755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279974" y="2642416"/>
            <a:ext cx="5974080" cy="486965"/>
          </a:xfrm>
          <a:prstGeom prst="rect">
            <a:avLst/>
          </a:prstGeom>
        </p:spPr>
        <p:txBody>
          <a:bodyPr lIns="0" tIns="0" rIns="0" bIns="0" anchor="t" anchorCtr="0">
            <a:normAutofit/>
          </a:bodyPr>
          <a:lstStyle>
            <a:lvl1pPr algn="l">
              <a:defRPr sz="3000"/>
            </a:lvl1pPr>
          </a:lstStyle>
          <a:p>
            <a:r>
              <a:rPr lang="en-US" noProof="0" dirty="0"/>
              <a:t>Presentation title</a:t>
            </a:r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13C264BD-4C26-9D34-EB43-060595EB81B1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290607" y="3113572"/>
            <a:ext cx="5974080" cy="255519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 algn="l">
              <a:buNone/>
              <a:defRPr sz="14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noProof="0" dirty="0"/>
              <a:t>Subtitle </a:t>
            </a:r>
            <a:r>
              <a:rPr lang="en-US" noProof="0" dirty="0" err="1"/>
              <a:t>subtitle</a:t>
            </a:r>
            <a:endParaRPr lang="en-US" noProof="0" dirty="0"/>
          </a:p>
        </p:txBody>
      </p:sp>
      <p:sp>
        <p:nvSpPr>
          <p:cNvPr id="17" name="Date Placeholder 3">
            <a:extLst>
              <a:ext uri="{FF2B5EF4-FFF2-40B4-BE49-F238E27FC236}">
                <a16:creationId xmlns:a16="http://schemas.microsoft.com/office/drawing/2014/main" id="{7C429715-A5E8-CC2C-CD9B-4B08AD1AF2D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290606" y="3467737"/>
            <a:ext cx="5974081" cy="326285"/>
          </a:xfrm>
          <a:prstGeom prst="rect">
            <a:avLst/>
          </a:prstGeom>
        </p:spPr>
        <p:txBody>
          <a:bodyPr lIns="0" tIns="0" rIns="0" bIns="0" anchor="t" anchorCtr="0"/>
          <a:lstStyle>
            <a:lvl1pPr>
              <a:lnSpc>
                <a:spcPts val="1200"/>
              </a:lnSpc>
              <a:defRPr sz="8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Name Surname, Job title  </a:t>
            </a:r>
          </a:p>
          <a:p>
            <a:r>
              <a:rPr lang="en-US" dirty="0"/>
              <a:t>City, Country, January 1, 2022</a:t>
            </a:r>
          </a:p>
        </p:txBody>
      </p:sp>
      <p:grpSp>
        <p:nvGrpSpPr>
          <p:cNvPr id="34" name="Gruppo 33">
            <a:extLst>
              <a:ext uri="{FF2B5EF4-FFF2-40B4-BE49-F238E27FC236}">
                <a16:creationId xmlns:a16="http://schemas.microsoft.com/office/drawing/2014/main" id="{426D8F00-B82D-4FF8-8A6E-7A8EBA5B2675}"/>
              </a:ext>
            </a:extLst>
          </p:cNvPr>
          <p:cNvGrpSpPr/>
          <p:nvPr userDrawn="1"/>
        </p:nvGrpSpPr>
        <p:grpSpPr>
          <a:xfrm>
            <a:off x="-1" y="0"/>
            <a:ext cx="9155491" cy="2128824"/>
            <a:chOff x="-1" y="0"/>
            <a:chExt cx="9155491" cy="2128824"/>
          </a:xfrm>
        </p:grpSpPr>
        <p:sp>
          <p:nvSpPr>
            <p:cNvPr id="27" name="Figura a mano libera: forma 26">
              <a:extLst>
                <a:ext uri="{FF2B5EF4-FFF2-40B4-BE49-F238E27FC236}">
                  <a16:creationId xmlns:a16="http://schemas.microsoft.com/office/drawing/2014/main" id="{2F716348-813F-432C-BB03-ED13BD24D312}"/>
                </a:ext>
              </a:extLst>
            </p:cNvPr>
            <p:cNvSpPr/>
            <p:nvPr/>
          </p:nvSpPr>
          <p:spPr>
            <a:xfrm>
              <a:off x="-1" y="0"/>
              <a:ext cx="9155491" cy="1549948"/>
            </a:xfrm>
            <a:custGeom>
              <a:avLst/>
              <a:gdLst>
                <a:gd name="connsiteX0" fmla="*/ 0 w 6858000"/>
                <a:gd name="connsiteY0" fmla="*/ 0 h 1161002"/>
                <a:gd name="connsiteX1" fmla="*/ 6858000 w 6858000"/>
                <a:gd name="connsiteY1" fmla="*/ 0 h 1161002"/>
                <a:gd name="connsiteX2" fmla="*/ 6858000 w 6858000"/>
                <a:gd name="connsiteY2" fmla="*/ 1161002 h 1161002"/>
                <a:gd name="connsiteX3" fmla="*/ 0 w 6858000"/>
                <a:gd name="connsiteY3" fmla="*/ 1161002 h 11610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000" h="1161002">
                  <a:moveTo>
                    <a:pt x="0" y="0"/>
                  </a:moveTo>
                  <a:lnTo>
                    <a:pt x="6858000" y="0"/>
                  </a:lnTo>
                  <a:lnTo>
                    <a:pt x="6858000" y="1161002"/>
                  </a:lnTo>
                  <a:lnTo>
                    <a:pt x="0" y="1161002"/>
                  </a:ln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100000">
                  <a:srgbClr val="C9C9C8"/>
                </a:gs>
              </a:gsLst>
              <a:lin ang="5400000" scaled="1"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igura a mano libera: forma 27">
              <a:extLst>
                <a:ext uri="{FF2B5EF4-FFF2-40B4-BE49-F238E27FC236}">
                  <a16:creationId xmlns:a16="http://schemas.microsoft.com/office/drawing/2014/main" id="{D486B438-E3A3-4784-94BD-13BF7F6DC070}"/>
                </a:ext>
              </a:extLst>
            </p:cNvPr>
            <p:cNvSpPr/>
            <p:nvPr/>
          </p:nvSpPr>
          <p:spPr>
            <a:xfrm>
              <a:off x="2290608" y="1840426"/>
              <a:ext cx="6864882" cy="288398"/>
            </a:xfrm>
            <a:custGeom>
              <a:avLst/>
              <a:gdLst>
                <a:gd name="connsiteX0" fmla="*/ 0 w 5129974"/>
                <a:gd name="connsiteY0" fmla="*/ 0 h 216027"/>
                <a:gd name="connsiteX1" fmla="*/ 5129975 w 5129974"/>
                <a:gd name="connsiteY1" fmla="*/ 0 h 216027"/>
                <a:gd name="connsiteX2" fmla="*/ 5129975 w 5129974"/>
                <a:gd name="connsiteY2" fmla="*/ 216027 h 216027"/>
                <a:gd name="connsiteX3" fmla="*/ 0 w 5129974"/>
                <a:gd name="connsiteY3" fmla="*/ 216027 h 2160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29974" h="216027">
                  <a:moveTo>
                    <a:pt x="0" y="0"/>
                  </a:moveTo>
                  <a:lnTo>
                    <a:pt x="5129975" y="0"/>
                  </a:lnTo>
                  <a:lnTo>
                    <a:pt x="5129975" y="216027"/>
                  </a:lnTo>
                  <a:lnTo>
                    <a:pt x="0" y="216027"/>
                  </a:lnTo>
                  <a:close/>
                </a:path>
              </a:pathLst>
            </a:custGeom>
            <a:solidFill>
              <a:srgbClr val="C3231E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igura a mano libera: forma 28">
              <a:extLst>
                <a:ext uri="{FF2B5EF4-FFF2-40B4-BE49-F238E27FC236}">
                  <a16:creationId xmlns:a16="http://schemas.microsoft.com/office/drawing/2014/main" id="{BBABBD0F-02C1-4793-B2B7-905BF47E0420}"/>
                </a:ext>
              </a:extLst>
            </p:cNvPr>
            <p:cNvSpPr/>
            <p:nvPr/>
          </p:nvSpPr>
          <p:spPr>
            <a:xfrm rot="10800000">
              <a:off x="4571999" y="1552027"/>
              <a:ext cx="4583489" cy="288397"/>
            </a:xfrm>
            <a:custGeom>
              <a:avLst/>
              <a:gdLst>
                <a:gd name="connsiteX0" fmla="*/ 0 w 3402044"/>
                <a:gd name="connsiteY0" fmla="*/ 0 h 216026"/>
                <a:gd name="connsiteX1" fmla="*/ 3402044 w 3402044"/>
                <a:gd name="connsiteY1" fmla="*/ 0 h 216026"/>
                <a:gd name="connsiteX2" fmla="*/ 3402044 w 3402044"/>
                <a:gd name="connsiteY2" fmla="*/ 216027 h 216026"/>
                <a:gd name="connsiteX3" fmla="*/ 0 w 3402044"/>
                <a:gd name="connsiteY3" fmla="*/ 216027 h 2160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044" h="216026">
                  <a:moveTo>
                    <a:pt x="0" y="0"/>
                  </a:moveTo>
                  <a:lnTo>
                    <a:pt x="3402044" y="0"/>
                  </a:lnTo>
                  <a:lnTo>
                    <a:pt x="3402044" y="216027"/>
                  </a:lnTo>
                  <a:lnTo>
                    <a:pt x="0" y="216027"/>
                  </a:ln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grpSp>
          <p:nvGrpSpPr>
            <p:cNvPr id="33" name="Gruppo 32">
              <a:extLst>
                <a:ext uri="{FF2B5EF4-FFF2-40B4-BE49-F238E27FC236}">
                  <a16:creationId xmlns:a16="http://schemas.microsoft.com/office/drawing/2014/main" id="{2C21E2C2-ABCD-4F74-8971-815648F173F0}"/>
                </a:ext>
              </a:extLst>
            </p:cNvPr>
            <p:cNvGrpSpPr/>
            <p:nvPr userDrawn="1"/>
          </p:nvGrpSpPr>
          <p:grpSpPr>
            <a:xfrm>
              <a:off x="-1" y="1268392"/>
              <a:ext cx="4572001" cy="288397"/>
              <a:chOff x="-1" y="1268392"/>
              <a:chExt cx="4613858" cy="288397"/>
            </a:xfrm>
          </p:grpSpPr>
          <p:sp>
            <p:nvSpPr>
              <p:cNvPr id="30" name="Figura a mano libera: forma 29">
                <a:extLst>
                  <a:ext uri="{FF2B5EF4-FFF2-40B4-BE49-F238E27FC236}">
                    <a16:creationId xmlns:a16="http://schemas.microsoft.com/office/drawing/2014/main" id="{E6127DC1-5674-4A20-B882-6DBD37071B85}"/>
                  </a:ext>
                </a:extLst>
              </p:cNvPr>
              <p:cNvSpPr/>
              <p:nvPr/>
            </p:nvSpPr>
            <p:spPr>
              <a:xfrm>
                <a:off x="-1" y="1268392"/>
                <a:ext cx="2306929" cy="288397"/>
              </a:xfrm>
              <a:custGeom>
                <a:avLst/>
                <a:gdLst>
                  <a:gd name="connsiteX0" fmla="*/ 0 w 1728025"/>
                  <a:gd name="connsiteY0" fmla="*/ 0 h 216026"/>
                  <a:gd name="connsiteX1" fmla="*/ 1728026 w 1728025"/>
                  <a:gd name="connsiteY1" fmla="*/ 0 h 216026"/>
                  <a:gd name="connsiteX2" fmla="*/ 1728026 w 1728025"/>
                  <a:gd name="connsiteY2" fmla="*/ 216027 h 216026"/>
                  <a:gd name="connsiteX3" fmla="*/ 0 w 1728025"/>
                  <a:gd name="connsiteY3" fmla="*/ 216027 h 21602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728025" h="216026">
                    <a:moveTo>
                      <a:pt x="0" y="0"/>
                    </a:moveTo>
                    <a:lnTo>
                      <a:pt x="1728026" y="0"/>
                    </a:lnTo>
                    <a:lnTo>
                      <a:pt x="1728026" y="216027"/>
                    </a:lnTo>
                    <a:lnTo>
                      <a:pt x="0" y="216027"/>
                    </a:lnTo>
                    <a:close/>
                  </a:path>
                </a:pathLst>
              </a:custGeom>
              <a:solidFill>
                <a:srgbClr val="C3231E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1" name="Figura a mano libera: forma 30">
                <a:extLst>
                  <a:ext uri="{FF2B5EF4-FFF2-40B4-BE49-F238E27FC236}">
                    <a16:creationId xmlns:a16="http://schemas.microsoft.com/office/drawing/2014/main" id="{552740B0-6E3E-4DB4-B018-7D5406305490}"/>
                  </a:ext>
                </a:extLst>
              </p:cNvPr>
              <p:cNvSpPr/>
              <p:nvPr/>
            </p:nvSpPr>
            <p:spPr>
              <a:xfrm>
                <a:off x="2306928" y="1268392"/>
                <a:ext cx="2306929" cy="288397"/>
              </a:xfrm>
              <a:custGeom>
                <a:avLst/>
                <a:gdLst>
                  <a:gd name="connsiteX0" fmla="*/ 0 w 1728025"/>
                  <a:gd name="connsiteY0" fmla="*/ 0 h 216026"/>
                  <a:gd name="connsiteX1" fmla="*/ 1728026 w 1728025"/>
                  <a:gd name="connsiteY1" fmla="*/ 0 h 216026"/>
                  <a:gd name="connsiteX2" fmla="*/ 1728026 w 1728025"/>
                  <a:gd name="connsiteY2" fmla="*/ 216027 h 216026"/>
                  <a:gd name="connsiteX3" fmla="*/ 0 w 1728025"/>
                  <a:gd name="connsiteY3" fmla="*/ 216027 h 21602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728025" h="216026">
                    <a:moveTo>
                      <a:pt x="0" y="0"/>
                    </a:moveTo>
                    <a:lnTo>
                      <a:pt x="1728026" y="0"/>
                    </a:lnTo>
                    <a:lnTo>
                      <a:pt x="1728026" y="216027"/>
                    </a:lnTo>
                    <a:lnTo>
                      <a:pt x="0" y="216027"/>
                    </a:lnTo>
                    <a:close/>
                  </a:path>
                </a:pathLst>
              </a:custGeom>
              <a:solidFill>
                <a:srgbClr val="00000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2453452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2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with brand log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magine 10">
            <a:extLst>
              <a:ext uri="{FF2B5EF4-FFF2-40B4-BE49-F238E27FC236}">
                <a16:creationId xmlns:a16="http://schemas.microsoft.com/office/drawing/2014/main" id="{95B7231C-EE38-DA49-9FD8-144CFB61C13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00702" y="1688154"/>
            <a:ext cx="1296000" cy="748800"/>
          </a:xfrm>
          <a:prstGeom prst="rect">
            <a:avLst/>
          </a:prstGeom>
        </p:spPr>
      </p:pic>
      <p:pic>
        <p:nvPicPr>
          <p:cNvPr id="14" name="Immagine 13">
            <a:extLst>
              <a:ext uri="{FF2B5EF4-FFF2-40B4-BE49-F238E27FC236}">
                <a16:creationId xmlns:a16="http://schemas.microsoft.com/office/drawing/2014/main" id="{EAD20191-380E-C84A-8506-ADB745275F4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21967" y="4157922"/>
            <a:ext cx="1296000" cy="611595"/>
          </a:xfrm>
          <a:prstGeom prst="rect">
            <a:avLst/>
          </a:pr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EE565667-49A9-856C-FBBC-13744D9E755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279974" y="2642416"/>
            <a:ext cx="5974080" cy="486965"/>
          </a:xfrm>
          <a:prstGeom prst="rect">
            <a:avLst/>
          </a:prstGeom>
        </p:spPr>
        <p:txBody>
          <a:bodyPr lIns="0" tIns="0" rIns="0" bIns="0" anchor="t" anchorCtr="0">
            <a:normAutofit/>
          </a:bodyPr>
          <a:lstStyle>
            <a:lvl1pPr algn="l">
              <a:defRPr sz="3000"/>
            </a:lvl1pPr>
          </a:lstStyle>
          <a:p>
            <a:r>
              <a:rPr lang="en-US" noProof="0" dirty="0"/>
              <a:t>Presentation title</a:t>
            </a:r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13C264BD-4C26-9D34-EB43-060595EB81B1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290607" y="3113572"/>
            <a:ext cx="5974080" cy="255519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 algn="l">
              <a:buNone/>
              <a:defRPr sz="14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noProof="0" dirty="0"/>
              <a:t>Subtitle </a:t>
            </a:r>
            <a:r>
              <a:rPr lang="en-US" noProof="0" dirty="0" err="1"/>
              <a:t>subtitle</a:t>
            </a:r>
            <a:endParaRPr lang="en-US" noProof="0" dirty="0"/>
          </a:p>
        </p:txBody>
      </p:sp>
      <p:sp>
        <p:nvSpPr>
          <p:cNvPr id="17" name="Date Placeholder 3">
            <a:extLst>
              <a:ext uri="{FF2B5EF4-FFF2-40B4-BE49-F238E27FC236}">
                <a16:creationId xmlns:a16="http://schemas.microsoft.com/office/drawing/2014/main" id="{7C429715-A5E8-CC2C-CD9B-4B08AD1AF2D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290606" y="3467737"/>
            <a:ext cx="5974081" cy="326285"/>
          </a:xfrm>
          <a:prstGeom prst="rect">
            <a:avLst/>
          </a:prstGeom>
        </p:spPr>
        <p:txBody>
          <a:bodyPr lIns="0" tIns="0" rIns="0" bIns="0" anchor="t" anchorCtr="0"/>
          <a:lstStyle>
            <a:lvl1pPr>
              <a:lnSpc>
                <a:spcPts val="1200"/>
              </a:lnSpc>
              <a:defRPr sz="8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Name Surname, Job title  </a:t>
            </a:r>
          </a:p>
          <a:p>
            <a:r>
              <a:rPr lang="en-US" dirty="0"/>
              <a:t>City, Country, January 1, 2022</a:t>
            </a:r>
          </a:p>
        </p:txBody>
      </p:sp>
      <p:grpSp>
        <p:nvGrpSpPr>
          <p:cNvPr id="34" name="Gruppo 33">
            <a:extLst>
              <a:ext uri="{FF2B5EF4-FFF2-40B4-BE49-F238E27FC236}">
                <a16:creationId xmlns:a16="http://schemas.microsoft.com/office/drawing/2014/main" id="{426D8F00-B82D-4FF8-8A6E-7A8EBA5B2675}"/>
              </a:ext>
            </a:extLst>
          </p:cNvPr>
          <p:cNvGrpSpPr/>
          <p:nvPr userDrawn="1"/>
        </p:nvGrpSpPr>
        <p:grpSpPr>
          <a:xfrm>
            <a:off x="-1" y="0"/>
            <a:ext cx="9155491" cy="2128824"/>
            <a:chOff x="-1" y="0"/>
            <a:chExt cx="9155491" cy="2128824"/>
          </a:xfrm>
        </p:grpSpPr>
        <p:sp>
          <p:nvSpPr>
            <p:cNvPr id="27" name="Figura a mano libera: forma 26">
              <a:extLst>
                <a:ext uri="{FF2B5EF4-FFF2-40B4-BE49-F238E27FC236}">
                  <a16:creationId xmlns:a16="http://schemas.microsoft.com/office/drawing/2014/main" id="{2F716348-813F-432C-BB03-ED13BD24D312}"/>
                </a:ext>
              </a:extLst>
            </p:cNvPr>
            <p:cNvSpPr/>
            <p:nvPr/>
          </p:nvSpPr>
          <p:spPr>
            <a:xfrm>
              <a:off x="-1" y="0"/>
              <a:ext cx="9155491" cy="1549948"/>
            </a:xfrm>
            <a:custGeom>
              <a:avLst/>
              <a:gdLst>
                <a:gd name="connsiteX0" fmla="*/ 0 w 6858000"/>
                <a:gd name="connsiteY0" fmla="*/ 0 h 1161002"/>
                <a:gd name="connsiteX1" fmla="*/ 6858000 w 6858000"/>
                <a:gd name="connsiteY1" fmla="*/ 0 h 1161002"/>
                <a:gd name="connsiteX2" fmla="*/ 6858000 w 6858000"/>
                <a:gd name="connsiteY2" fmla="*/ 1161002 h 1161002"/>
                <a:gd name="connsiteX3" fmla="*/ 0 w 6858000"/>
                <a:gd name="connsiteY3" fmla="*/ 1161002 h 11610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000" h="1161002">
                  <a:moveTo>
                    <a:pt x="0" y="0"/>
                  </a:moveTo>
                  <a:lnTo>
                    <a:pt x="6858000" y="0"/>
                  </a:lnTo>
                  <a:lnTo>
                    <a:pt x="6858000" y="1161002"/>
                  </a:lnTo>
                  <a:lnTo>
                    <a:pt x="0" y="1161002"/>
                  </a:ln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100000">
                  <a:srgbClr val="C9C9C8"/>
                </a:gs>
              </a:gsLst>
              <a:lin ang="5400000" scaled="1"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igura a mano libera: forma 27">
              <a:extLst>
                <a:ext uri="{FF2B5EF4-FFF2-40B4-BE49-F238E27FC236}">
                  <a16:creationId xmlns:a16="http://schemas.microsoft.com/office/drawing/2014/main" id="{D486B438-E3A3-4784-94BD-13BF7F6DC070}"/>
                </a:ext>
              </a:extLst>
            </p:cNvPr>
            <p:cNvSpPr/>
            <p:nvPr/>
          </p:nvSpPr>
          <p:spPr>
            <a:xfrm>
              <a:off x="2290608" y="1840426"/>
              <a:ext cx="6864882" cy="288398"/>
            </a:xfrm>
            <a:custGeom>
              <a:avLst/>
              <a:gdLst>
                <a:gd name="connsiteX0" fmla="*/ 0 w 5129974"/>
                <a:gd name="connsiteY0" fmla="*/ 0 h 216027"/>
                <a:gd name="connsiteX1" fmla="*/ 5129975 w 5129974"/>
                <a:gd name="connsiteY1" fmla="*/ 0 h 216027"/>
                <a:gd name="connsiteX2" fmla="*/ 5129975 w 5129974"/>
                <a:gd name="connsiteY2" fmla="*/ 216027 h 216027"/>
                <a:gd name="connsiteX3" fmla="*/ 0 w 5129974"/>
                <a:gd name="connsiteY3" fmla="*/ 216027 h 2160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29974" h="216027">
                  <a:moveTo>
                    <a:pt x="0" y="0"/>
                  </a:moveTo>
                  <a:lnTo>
                    <a:pt x="5129975" y="0"/>
                  </a:lnTo>
                  <a:lnTo>
                    <a:pt x="5129975" y="216027"/>
                  </a:lnTo>
                  <a:lnTo>
                    <a:pt x="0" y="216027"/>
                  </a:lnTo>
                  <a:close/>
                </a:path>
              </a:pathLst>
            </a:custGeom>
            <a:solidFill>
              <a:srgbClr val="C3231E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igura a mano libera: forma 28">
              <a:extLst>
                <a:ext uri="{FF2B5EF4-FFF2-40B4-BE49-F238E27FC236}">
                  <a16:creationId xmlns:a16="http://schemas.microsoft.com/office/drawing/2014/main" id="{BBABBD0F-02C1-4793-B2B7-905BF47E0420}"/>
                </a:ext>
              </a:extLst>
            </p:cNvPr>
            <p:cNvSpPr/>
            <p:nvPr/>
          </p:nvSpPr>
          <p:spPr>
            <a:xfrm rot="10800000">
              <a:off x="4571999" y="1552027"/>
              <a:ext cx="4583489" cy="288397"/>
            </a:xfrm>
            <a:custGeom>
              <a:avLst/>
              <a:gdLst>
                <a:gd name="connsiteX0" fmla="*/ 0 w 3402044"/>
                <a:gd name="connsiteY0" fmla="*/ 0 h 216026"/>
                <a:gd name="connsiteX1" fmla="*/ 3402044 w 3402044"/>
                <a:gd name="connsiteY1" fmla="*/ 0 h 216026"/>
                <a:gd name="connsiteX2" fmla="*/ 3402044 w 3402044"/>
                <a:gd name="connsiteY2" fmla="*/ 216027 h 216026"/>
                <a:gd name="connsiteX3" fmla="*/ 0 w 3402044"/>
                <a:gd name="connsiteY3" fmla="*/ 216027 h 2160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044" h="216026">
                  <a:moveTo>
                    <a:pt x="0" y="0"/>
                  </a:moveTo>
                  <a:lnTo>
                    <a:pt x="3402044" y="0"/>
                  </a:lnTo>
                  <a:lnTo>
                    <a:pt x="3402044" y="216027"/>
                  </a:lnTo>
                  <a:lnTo>
                    <a:pt x="0" y="216027"/>
                  </a:ln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grpSp>
          <p:nvGrpSpPr>
            <p:cNvPr id="33" name="Gruppo 32">
              <a:extLst>
                <a:ext uri="{FF2B5EF4-FFF2-40B4-BE49-F238E27FC236}">
                  <a16:creationId xmlns:a16="http://schemas.microsoft.com/office/drawing/2014/main" id="{2C21E2C2-ABCD-4F74-8971-815648F173F0}"/>
                </a:ext>
              </a:extLst>
            </p:cNvPr>
            <p:cNvGrpSpPr/>
            <p:nvPr userDrawn="1"/>
          </p:nvGrpSpPr>
          <p:grpSpPr>
            <a:xfrm>
              <a:off x="-1" y="1268392"/>
              <a:ext cx="4572001" cy="288397"/>
              <a:chOff x="-1" y="1268392"/>
              <a:chExt cx="4613858" cy="288397"/>
            </a:xfrm>
          </p:grpSpPr>
          <p:sp>
            <p:nvSpPr>
              <p:cNvPr id="30" name="Figura a mano libera: forma 29">
                <a:extLst>
                  <a:ext uri="{FF2B5EF4-FFF2-40B4-BE49-F238E27FC236}">
                    <a16:creationId xmlns:a16="http://schemas.microsoft.com/office/drawing/2014/main" id="{E6127DC1-5674-4A20-B882-6DBD37071B85}"/>
                  </a:ext>
                </a:extLst>
              </p:cNvPr>
              <p:cNvSpPr/>
              <p:nvPr/>
            </p:nvSpPr>
            <p:spPr>
              <a:xfrm>
                <a:off x="-1" y="1268392"/>
                <a:ext cx="2306929" cy="288397"/>
              </a:xfrm>
              <a:custGeom>
                <a:avLst/>
                <a:gdLst>
                  <a:gd name="connsiteX0" fmla="*/ 0 w 1728025"/>
                  <a:gd name="connsiteY0" fmla="*/ 0 h 216026"/>
                  <a:gd name="connsiteX1" fmla="*/ 1728026 w 1728025"/>
                  <a:gd name="connsiteY1" fmla="*/ 0 h 216026"/>
                  <a:gd name="connsiteX2" fmla="*/ 1728026 w 1728025"/>
                  <a:gd name="connsiteY2" fmla="*/ 216027 h 216026"/>
                  <a:gd name="connsiteX3" fmla="*/ 0 w 1728025"/>
                  <a:gd name="connsiteY3" fmla="*/ 216027 h 21602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728025" h="216026">
                    <a:moveTo>
                      <a:pt x="0" y="0"/>
                    </a:moveTo>
                    <a:lnTo>
                      <a:pt x="1728026" y="0"/>
                    </a:lnTo>
                    <a:lnTo>
                      <a:pt x="1728026" y="216027"/>
                    </a:lnTo>
                    <a:lnTo>
                      <a:pt x="0" y="216027"/>
                    </a:lnTo>
                    <a:close/>
                  </a:path>
                </a:pathLst>
              </a:custGeom>
              <a:solidFill>
                <a:srgbClr val="C3231E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1" name="Figura a mano libera: forma 30">
                <a:extLst>
                  <a:ext uri="{FF2B5EF4-FFF2-40B4-BE49-F238E27FC236}">
                    <a16:creationId xmlns:a16="http://schemas.microsoft.com/office/drawing/2014/main" id="{552740B0-6E3E-4DB4-B018-7D5406305490}"/>
                  </a:ext>
                </a:extLst>
              </p:cNvPr>
              <p:cNvSpPr/>
              <p:nvPr/>
            </p:nvSpPr>
            <p:spPr>
              <a:xfrm>
                <a:off x="2306928" y="1268392"/>
                <a:ext cx="2306929" cy="288397"/>
              </a:xfrm>
              <a:custGeom>
                <a:avLst/>
                <a:gdLst>
                  <a:gd name="connsiteX0" fmla="*/ 0 w 1728025"/>
                  <a:gd name="connsiteY0" fmla="*/ 0 h 216026"/>
                  <a:gd name="connsiteX1" fmla="*/ 1728026 w 1728025"/>
                  <a:gd name="connsiteY1" fmla="*/ 0 h 216026"/>
                  <a:gd name="connsiteX2" fmla="*/ 1728026 w 1728025"/>
                  <a:gd name="connsiteY2" fmla="*/ 216027 h 216026"/>
                  <a:gd name="connsiteX3" fmla="*/ 0 w 1728025"/>
                  <a:gd name="connsiteY3" fmla="*/ 216027 h 21602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728025" h="216026">
                    <a:moveTo>
                      <a:pt x="0" y="0"/>
                    </a:moveTo>
                    <a:lnTo>
                      <a:pt x="1728026" y="0"/>
                    </a:lnTo>
                    <a:lnTo>
                      <a:pt x="1728026" y="216027"/>
                    </a:lnTo>
                    <a:lnTo>
                      <a:pt x="0" y="216027"/>
                    </a:lnTo>
                    <a:close/>
                  </a:path>
                </a:pathLst>
              </a:custGeom>
              <a:solidFill>
                <a:srgbClr val="00000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sp>
        <p:nvSpPr>
          <p:cNvPr id="18" name="Figura a mano libera: forma 123">
            <a:extLst>
              <a:ext uri="{FF2B5EF4-FFF2-40B4-BE49-F238E27FC236}">
                <a16:creationId xmlns:a16="http://schemas.microsoft.com/office/drawing/2014/main" id="{9D269D44-A6B7-EA93-E25E-1B359A145D63}"/>
              </a:ext>
            </a:extLst>
          </p:cNvPr>
          <p:cNvSpPr/>
          <p:nvPr userDrawn="1"/>
        </p:nvSpPr>
        <p:spPr>
          <a:xfrm>
            <a:off x="3429000" y="4526657"/>
            <a:ext cx="4597588" cy="12671"/>
          </a:xfrm>
          <a:custGeom>
            <a:avLst/>
            <a:gdLst>
              <a:gd name="connsiteX0" fmla="*/ 0 w 4597588"/>
              <a:gd name="connsiteY0" fmla="*/ 0 h 12671"/>
              <a:gd name="connsiteX1" fmla="*/ 4597589 w 4597588"/>
              <a:gd name="connsiteY1" fmla="*/ 0 h 126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597588" h="12671">
                <a:moveTo>
                  <a:pt x="0" y="0"/>
                </a:moveTo>
                <a:lnTo>
                  <a:pt x="4597589" y="0"/>
                </a:lnTo>
              </a:path>
            </a:pathLst>
          </a:custGeom>
          <a:ln w="5944" cap="flat">
            <a:solidFill>
              <a:srgbClr val="1D1D1B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grpSp>
        <p:nvGrpSpPr>
          <p:cNvPr id="19" name="Elemento grafico 2">
            <a:extLst>
              <a:ext uri="{FF2B5EF4-FFF2-40B4-BE49-F238E27FC236}">
                <a16:creationId xmlns:a16="http://schemas.microsoft.com/office/drawing/2014/main" id="{18549908-01AC-C4F2-211B-05827832B98D}"/>
              </a:ext>
            </a:extLst>
          </p:cNvPr>
          <p:cNvGrpSpPr/>
          <p:nvPr userDrawn="1"/>
        </p:nvGrpSpPr>
        <p:grpSpPr>
          <a:xfrm>
            <a:off x="4838320" y="4631193"/>
            <a:ext cx="471758" cy="107077"/>
            <a:chOff x="4838320" y="4631193"/>
            <a:chExt cx="471758" cy="107077"/>
          </a:xfrm>
        </p:grpSpPr>
        <p:grpSp>
          <p:nvGrpSpPr>
            <p:cNvPr id="20" name="Elemento grafico 2">
              <a:extLst>
                <a:ext uri="{FF2B5EF4-FFF2-40B4-BE49-F238E27FC236}">
                  <a16:creationId xmlns:a16="http://schemas.microsoft.com/office/drawing/2014/main" id="{E129EB9E-11AD-0ECF-5114-A01E5506B8AF}"/>
                </a:ext>
              </a:extLst>
            </p:cNvPr>
            <p:cNvGrpSpPr/>
            <p:nvPr/>
          </p:nvGrpSpPr>
          <p:grpSpPr>
            <a:xfrm>
              <a:off x="4838320" y="4631193"/>
              <a:ext cx="471758" cy="107077"/>
              <a:chOff x="4838320" y="4631193"/>
              <a:chExt cx="471758" cy="107077"/>
            </a:xfrm>
            <a:solidFill>
              <a:srgbClr val="1D1D1B"/>
            </a:solidFill>
          </p:grpSpPr>
          <p:sp>
            <p:nvSpPr>
              <p:cNvPr id="25" name="Figura a mano libera: forma 130">
                <a:extLst>
                  <a:ext uri="{FF2B5EF4-FFF2-40B4-BE49-F238E27FC236}">
                    <a16:creationId xmlns:a16="http://schemas.microsoft.com/office/drawing/2014/main" id="{8BD2B00A-73A1-2F73-30A6-988A9CD47D2B}"/>
                  </a:ext>
                </a:extLst>
              </p:cNvPr>
              <p:cNvSpPr/>
              <p:nvPr/>
            </p:nvSpPr>
            <p:spPr>
              <a:xfrm>
                <a:off x="5057917" y="4634364"/>
                <a:ext cx="26356" cy="26356"/>
              </a:xfrm>
              <a:custGeom>
                <a:avLst/>
                <a:gdLst>
                  <a:gd name="connsiteX0" fmla="*/ 13178 w 26356"/>
                  <a:gd name="connsiteY0" fmla="*/ 0 h 26356"/>
                  <a:gd name="connsiteX1" fmla="*/ 0 w 26356"/>
                  <a:gd name="connsiteY1" fmla="*/ 13178 h 26356"/>
                  <a:gd name="connsiteX2" fmla="*/ 13178 w 26356"/>
                  <a:gd name="connsiteY2" fmla="*/ 26357 h 26356"/>
                  <a:gd name="connsiteX3" fmla="*/ 26357 w 26356"/>
                  <a:gd name="connsiteY3" fmla="*/ 13178 h 26356"/>
                  <a:gd name="connsiteX4" fmla="*/ 13178 w 26356"/>
                  <a:gd name="connsiteY4" fmla="*/ 0 h 263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6356" h="26356">
                    <a:moveTo>
                      <a:pt x="13178" y="0"/>
                    </a:moveTo>
                    <a:cubicBezTo>
                      <a:pt x="5956" y="0"/>
                      <a:pt x="0" y="5956"/>
                      <a:pt x="0" y="13178"/>
                    </a:cubicBezTo>
                    <a:cubicBezTo>
                      <a:pt x="0" y="20401"/>
                      <a:pt x="5956" y="26357"/>
                      <a:pt x="13178" y="26357"/>
                    </a:cubicBezTo>
                    <a:cubicBezTo>
                      <a:pt x="20401" y="26357"/>
                      <a:pt x="26357" y="20401"/>
                      <a:pt x="26357" y="13178"/>
                    </a:cubicBezTo>
                    <a:cubicBezTo>
                      <a:pt x="26357" y="5956"/>
                      <a:pt x="20401" y="0"/>
                      <a:pt x="13178" y="0"/>
                    </a:cubicBezTo>
                    <a:close/>
                  </a:path>
                </a:pathLst>
              </a:custGeom>
              <a:solidFill>
                <a:srgbClr val="1D1D1B"/>
              </a:solidFill>
              <a:ln w="1264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6" name="Figura a mano libera: forma 131">
                <a:extLst>
                  <a:ext uri="{FF2B5EF4-FFF2-40B4-BE49-F238E27FC236}">
                    <a16:creationId xmlns:a16="http://schemas.microsoft.com/office/drawing/2014/main" id="{64D6F951-B525-EF0E-E9A4-8035C9F8A075}"/>
                  </a:ext>
                </a:extLst>
              </p:cNvPr>
              <p:cNvSpPr/>
              <p:nvPr/>
            </p:nvSpPr>
            <p:spPr>
              <a:xfrm>
                <a:off x="5250777" y="4634364"/>
                <a:ext cx="26356" cy="26356"/>
              </a:xfrm>
              <a:custGeom>
                <a:avLst/>
                <a:gdLst>
                  <a:gd name="connsiteX0" fmla="*/ 13178 w 26356"/>
                  <a:gd name="connsiteY0" fmla="*/ 0 h 26356"/>
                  <a:gd name="connsiteX1" fmla="*/ 0 w 26356"/>
                  <a:gd name="connsiteY1" fmla="*/ 13178 h 26356"/>
                  <a:gd name="connsiteX2" fmla="*/ 13178 w 26356"/>
                  <a:gd name="connsiteY2" fmla="*/ 26357 h 26356"/>
                  <a:gd name="connsiteX3" fmla="*/ 26357 w 26356"/>
                  <a:gd name="connsiteY3" fmla="*/ 13178 h 26356"/>
                  <a:gd name="connsiteX4" fmla="*/ 13178 w 26356"/>
                  <a:gd name="connsiteY4" fmla="*/ 0 h 263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6356" h="26356">
                    <a:moveTo>
                      <a:pt x="13178" y="0"/>
                    </a:moveTo>
                    <a:cubicBezTo>
                      <a:pt x="5956" y="0"/>
                      <a:pt x="0" y="5956"/>
                      <a:pt x="0" y="13178"/>
                    </a:cubicBezTo>
                    <a:cubicBezTo>
                      <a:pt x="0" y="20401"/>
                      <a:pt x="5956" y="26357"/>
                      <a:pt x="13178" y="26357"/>
                    </a:cubicBezTo>
                    <a:cubicBezTo>
                      <a:pt x="20401" y="26357"/>
                      <a:pt x="26357" y="20401"/>
                      <a:pt x="26357" y="13178"/>
                    </a:cubicBezTo>
                    <a:cubicBezTo>
                      <a:pt x="26357" y="5956"/>
                      <a:pt x="20401" y="0"/>
                      <a:pt x="13178" y="0"/>
                    </a:cubicBezTo>
                    <a:close/>
                  </a:path>
                </a:pathLst>
              </a:custGeom>
              <a:solidFill>
                <a:srgbClr val="1D1D1B"/>
              </a:solidFill>
              <a:ln w="1264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2" name="Figura a mano libera: forma 132">
                <a:extLst>
                  <a:ext uri="{FF2B5EF4-FFF2-40B4-BE49-F238E27FC236}">
                    <a16:creationId xmlns:a16="http://schemas.microsoft.com/office/drawing/2014/main" id="{5AEE7851-B2AA-5A31-B5CF-B41FE55592B6}"/>
                  </a:ext>
                </a:extLst>
              </p:cNvPr>
              <p:cNvSpPr/>
              <p:nvPr/>
            </p:nvSpPr>
            <p:spPr>
              <a:xfrm>
                <a:off x="4892681" y="4640827"/>
                <a:ext cx="26356" cy="95289"/>
              </a:xfrm>
              <a:custGeom>
                <a:avLst/>
                <a:gdLst>
                  <a:gd name="connsiteX0" fmla="*/ 0 w 26356"/>
                  <a:gd name="connsiteY0" fmla="*/ 0 h 95289"/>
                  <a:gd name="connsiteX1" fmla="*/ 26357 w 26356"/>
                  <a:gd name="connsiteY1" fmla="*/ 0 h 95289"/>
                  <a:gd name="connsiteX2" fmla="*/ 26357 w 26356"/>
                  <a:gd name="connsiteY2" fmla="*/ 95289 h 95289"/>
                  <a:gd name="connsiteX3" fmla="*/ 0 w 26356"/>
                  <a:gd name="connsiteY3" fmla="*/ 95289 h 952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6356" h="95289">
                    <a:moveTo>
                      <a:pt x="0" y="0"/>
                    </a:moveTo>
                    <a:lnTo>
                      <a:pt x="26357" y="0"/>
                    </a:lnTo>
                    <a:lnTo>
                      <a:pt x="26357" y="95289"/>
                    </a:lnTo>
                    <a:lnTo>
                      <a:pt x="0" y="95289"/>
                    </a:lnTo>
                    <a:close/>
                  </a:path>
                </a:pathLst>
              </a:custGeom>
              <a:solidFill>
                <a:srgbClr val="1D1D1B"/>
              </a:solidFill>
              <a:ln w="1264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5" name="Figura a mano libera: forma 133">
                <a:extLst>
                  <a:ext uri="{FF2B5EF4-FFF2-40B4-BE49-F238E27FC236}">
                    <a16:creationId xmlns:a16="http://schemas.microsoft.com/office/drawing/2014/main" id="{A94F96DD-0159-EAAC-4A7B-9BEB11669203}"/>
                  </a:ext>
                </a:extLst>
              </p:cNvPr>
              <p:cNvSpPr/>
              <p:nvPr/>
            </p:nvSpPr>
            <p:spPr>
              <a:xfrm>
                <a:off x="4984042" y="4662368"/>
                <a:ext cx="73367" cy="73621"/>
              </a:xfrm>
              <a:custGeom>
                <a:avLst/>
                <a:gdLst>
                  <a:gd name="connsiteX0" fmla="*/ 51573 w 73367"/>
                  <a:gd name="connsiteY0" fmla="*/ 35480 h 73621"/>
                  <a:gd name="connsiteX1" fmla="*/ 70580 w 73367"/>
                  <a:gd name="connsiteY1" fmla="*/ 253 h 73621"/>
                  <a:gd name="connsiteX2" fmla="*/ 70580 w 73367"/>
                  <a:gd name="connsiteY2" fmla="*/ 0 h 73621"/>
                  <a:gd name="connsiteX3" fmla="*/ 42069 w 73367"/>
                  <a:gd name="connsiteY3" fmla="*/ 0 h 73621"/>
                  <a:gd name="connsiteX4" fmla="*/ 36747 w 73367"/>
                  <a:gd name="connsiteY4" fmla="*/ 9250 h 73621"/>
                  <a:gd name="connsiteX5" fmla="*/ 31552 w 73367"/>
                  <a:gd name="connsiteY5" fmla="*/ 127 h 73621"/>
                  <a:gd name="connsiteX6" fmla="*/ 2788 w 73367"/>
                  <a:gd name="connsiteY6" fmla="*/ 127 h 73621"/>
                  <a:gd name="connsiteX7" fmla="*/ 21922 w 73367"/>
                  <a:gd name="connsiteY7" fmla="*/ 35353 h 73621"/>
                  <a:gd name="connsiteX8" fmla="*/ 0 w 73367"/>
                  <a:gd name="connsiteY8" fmla="*/ 73368 h 73621"/>
                  <a:gd name="connsiteX9" fmla="*/ 0 w 73367"/>
                  <a:gd name="connsiteY9" fmla="*/ 73621 h 73621"/>
                  <a:gd name="connsiteX10" fmla="*/ 30031 w 73367"/>
                  <a:gd name="connsiteY10" fmla="*/ 73621 h 73621"/>
                  <a:gd name="connsiteX11" fmla="*/ 36747 w 73367"/>
                  <a:gd name="connsiteY11" fmla="*/ 62217 h 73621"/>
                  <a:gd name="connsiteX12" fmla="*/ 43463 w 73367"/>
                  <a:gd name="connsiteY12" fmla="*/ 73621 h 73621"/>
                  <a:gd name="connsiteX13" fmla="*/ 73368 w 73367"/>
                  <a:gd name="connsiteY13" fmla="*/ 73621 h 73621"/>
                  <a:gd name="connsiteX14" fmla="*/ 51446 w 73367"/>
                  <a:gd name="connsiteY14" fmla="*/ 35480 h 736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73367" h="73621">
                    <a:moveTo>
                      <a:pt x="51573" y="35480"/>
                    </a:moveTo>
                    <a:cubicBezTo>
                      <a:pt x="52460" y="33833"/>
                      <a:pt x="66525" y="8617"/>
                      <a:pt x="70580" y="253"/>
                    </a:cubicBezTo>
                    <a:lnTo>
                      <a:pt x="70580" y="0"/>
                    </a:lnTo>
                    <a:lnTo>
                      <a:pt x="42069" y="0"/>
                    </a:lnTo>
                    <a:cubicBezTo>
                      <a:pt x="42069" y="0"/>
                      <a:pt x="38268" y="6589"/>
                      <a:pt x="36747" y="9250"/>
                    </a:cubicBezTo>
                    <a:cubicBezTo>
                      <a:pt x="34720" y="5829"/>
                      <a:pt x="31932" y="887"/>
                      <a:pt x="31552" y="127"/>
                    </a:cubicBezTo>
                    <a:lnTo>
                      <a:pt x="2788" y="127"/>
                    </a:lnTo>
                    <a:lnTo>
                      <a:pt x="21922" y="35353"/>
                    </a:lnTo>
                    <a:lnTo>
                      <a:pt x="0" y="73368"/>
                    </a:lnTo>
                    <a:lnTo>
                      <a:pt x="0" y="73621"/>
                    </a:lnTo>
                    <a:lnTo>
                      <a:pt x="30031" y="73621"/>
                    </a:lnTo>
                    <a:cubicBezTo>
                      <a:pt x="30412" y="72607"/>
                      <a:pt x="34847" y="65258"/>
                      <a:pt x="36747" y="62217"/>
                    </a:cubicBezTo>
                    <a:cubicBezTo>
                      <a:pt x="39408" y="66652"/>
                      <a:pt x="43336" y="73241"/>
                      <a:pt x="43463" y="73621"/>
                    </a:cubicBezTo>
                    <a:lnTo>
                      <a:pt x="73368" y="73621"/>
                    </a:lnTo>
                    <a:cubicBezTo>
                      <a:pt x="67032" y="65005"/>
                      <a:pt x="52333" y="37127"/>
                      <a:pt x="51446" y="35480"/>
                    </a:cubicBezTo>
                    <a:close/>
                  </a:path>
                </a:pathLst>
              </a:custGeom>
              <a:solidFill>
                <a:srgbClr val="1D1D1B"/>
              </a:solidFill>
              <a:ln w="1264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6" name="Figura a mano libera: forma 134">
                <a:extLst>
                  <a:ext uri="{FF2B5EF4-FFF2-40B4-BE49-F238E27FC236}">
                    <a16:creationId xmlns:a16="http://schemas.microsoft.com/office/drawing/2014/main" id="{818095CE-FC14-E125-DE8A-CE51F93290C2}"/>
                  </a:ext>
                </a:extLst>
              </p:cNvPr>
              <p:cNvSpPr/>
              <p:nvPr/>
            </p:nvSpPr>
            <p:spPr>
              <a:xfrm>
                <a:off x="5057917" y="4662495"/>
                <a:ext cx="26356" cy="73621"/>
              </a:xfrm>
              <a:custGeom>
                <a:avLst/>
                <a:gdLst>
                  <a:gd name="connsiteX0" fmla="*/ 0 w 26356"/>
                  <a:gd name="connsiteY0" fmla="*/ 0 h 73621"/>
                  <a:gd name="connsiteX1" fmla="*/ 26357 w 26356"/>
                  <a:gd name="connsiteY1" fmla="*/ 0 h 73621"/>
                  <a:gd name="connsiteX2" fmla="*/ 26357 w 26356"/>
                  <a:gd name="connsiteY2" fmla="*/ 73621 h 73621"/>
                  <a:gd name="connsiteX3" fmla="*/ 0 w 26356"/>
                  <a:gd name="connsiteY3" fmla="*/ 73621 h 736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6356" h="73621">
                    <a:moveTo>
                      <a:pt x="0" y="0"/>
                    </a:moveTo>
                    <a:lnTo>
                      <a:pt x="26357" y="0"/>
                    </a:lnTo>
                    <a:lnTo>
                      <a:pt x="26357" y="73621"/>
                    </a:lnTo>
                    <a:lnTo>
                      <a:pt x="0" y="73621"/>
                    </a:lnTo>
                    <a:close/>
                  </a:path>
                </a:pathLst>
              </a:custGeom>
              <a:solidFill>
                <a:srgbClr val="1D1D1B"/>
              </a:solidFill>
              <a:ln w="1264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7" name="Figura a mano libera: forma 135">
                <a:extLst>
                  <a:ext uri="{FF2B5EF4-FFF2-40B4-BE49-F238E27FC236}">
                    <a16:creationId xmlns:a16="http://schemas.microsoft.com/office/drawing/2014/main" id="{C3DE0C7E-EDCA-5401-CDAC-E34F951D4D67}"/>
                  </a:ext>
                </a:extLst>
              </p:cNvPr>
              <p:cNvSpPr/>
              <p:nvPr/>
            </p:nvSpPr>
            <p:spPr>
              <a:xfrm>
                <a:off x="5121274" y="4661862"/>
                <a:ext cx="49925" cy="76282"/>
              </a:xfrm>
              <a:custGeom>
                <a:avLst/>
                <a:gdLst>
                  <a:gd name="connsiteX0" fmla="*/ 38141 w 49925"/>
                  <a:gd name="connsiteY0" fmla="*/ 0 h 76282"/>
                  <a:gd name="connsiteX1" fmla="*/ 0 w 49925"/>
                  <a:gd name="connsiteY1" fmla="*/ 37888 h 76282"/>
                  <a:gd name="connsiteX2" fmla="*/ 11278 w 49925"/>
                  <a:gd name="connsiteY2" fmla="*/ 65131 h 76282"/>
                  <a:gd name="connsiteX3" fmla="*/ 38014 w 49925"/>
                  <a:gd name="connsiteY3" fmla="*/ 76282 h 76282"/>
                  <a:gd name="connsiteX4" fmla="*/ 38014 w 49925"/>
                  <a:gd name="connsiteY4" fmla="*/ 76282 h 76282"/>
                  <a:gd name="connsiteX5" fmla="*/ 49926 w 49925"/>
                  <a:gd name="connsiteY5" fmla="*/ 73494 h 76282"/>
                  <a:gd name="connsiteX6" fmla="*/ 49926 w 49925"/>
                  <a:gd name="connsiteY6" fmla="*/ 49672 h 76282"/>
                  <a:gd name="connsiteX7" fmla="*/ 49672 w 49925"/>
                  <a:gd name="connsiteY7" fmla="*/ 50052 h 76282"/>
                  <a:gd name="connsiteX8" fmla="*/ 38014 w 49925"/>
                  <a:gd name="connsiteY8" fmla="*/ 54361 h 76282"/>
                  <a:gd name="connsiteX9" fmla="*/ 21922 w 49925"/>
                  <a:gd name="connsiteY9" fmla="*/ 38014 h 76282"/>
                  <a:gd name="connsiteX10" fmla="*/ 26230 w 49925"/>
                  <a:gd name="connsiteY10" fmla="*/ 27877 h 76282"/>
                  <a:gd name="connsiteX11" fmla="*/ 38141 w 49925"/>
                  <a:gd name="connsiteY11" fmla="*/ 22935 h 76282"/>
                  <a:gd name="connsiteX12" fmla="*/ 49545 w 49925"/>
                  <a:gd name="connsiteY12" fmla="*/ 26990 h 76282"/>
                  <a:gd name="connsiteX13" fmla="*/ 49799 w 49925"/>
                  <a:gd name="connsiteY13" fmla="*/ 27244 h 76282"/>
                  <a:gd name="connsiteX14" fmla="*/ 49799 w 49925"/>
                  <a:gd name="connsiteY14" fmla="*/ 2027 h 76282"/>
                  <a:gd name="connsiteX15" fmla="*/ 49799 w 49925"/>
                  <a:gd name="connsiteY15" fmla="*/ 2027 h 76282"/>
                  <a:gd name="connsiteX16" fmla="*/ 38014 w 49925"/>
                  <a:gd name="connsiteY16" fmla="*/ 127 h 762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49925" h="76282">
                    <a:moveTo>
                      <a:pt x="38141" y="0"/>
                    </a:moveTo>
                    <a:cubicBezTo>
                      <a:pt x="17233" y="0"/>
                      <a:pt x="127" y="16980"/>
                      <a:pt x="0" y="37888"/>
                    </a:cubicBezTo>
                    <a:cubicBezTo>
                      <a:pt x="0" y="48152"/>
                      <a:pt x="3928" y="57782"/>
                      <a:pt x="11278" y="65131"/>
                    </a:cubicBezTo>
                    <a:cubicBezTo>
                      <a:pt x="18500" y="72354"/>
                      <a:pt x="28004" y="76282"/>
                      <a:pt x="38014" y="76282"/>
                    </a:cubicBezTo>
                    <a:lnTo>
                      <a:pt x="38014" y="76282"/>
                    </a:lnTo>
                    <a:cubicBezTo>
                      <a:pt x="44223" y="76282"/>
                      <a:pt x="49926" y="74001"/>
                      <a:pt x="49926" y="73494"/>
                    </a:cubicBezTo>
                    <a:lnTo>
                      <a:pt x="49926" y="49672"/>
                    </a:lnTo>
                    <a:lnTo>
                      <a:pt x="49672" y="50052"/>
                    </a:lnTo>
                    <a:cubicBezTo>
                      <a:pt x="47138" y="53093"/>
                      <a:pt x="42829" y="54614"/>
                      <a:pt x="38014" y="54361"/>
                    </a:cubicBezTo>
                    <a:cubicBezTo>
                      <a:pt x="28257" y="53727"/>
                      <a:pt x="22048" y="47518"/>
                      <a:pt x="21922" y="38014"/>
                    </a:cubicBezTo>
                    <a:cubicBezTo>
                      <a:pt x="21922" y="34466"/>
                      <a:pt x="23442" y="30665"/>
                      <a:pt x="26230" y="27877"/>
                    </a:cubicBezTo>
                    <a:cubicBezTo>
                      <a:pt x="29398" y="24709"/>
                      <a:pt x="33579" y="22935"/>
                      <a:pt x="38141" y="22935"/>
                    </a:cubicBezTo>
                    <a:cubicBezTo>
                      <a:pt x="43083" y="22935"/>
                      <a:pt x="46884" y="24329"/>
                      <a:pt x="49545" y="26990"/>
                    </a:cubicBezTo>
                    <a:lnTo>
                      <a:pt x="49799" y="27244"/>
                    </a:lnTo>
                    <a:lnTo>
                      <a:pt x="49799" y="2027"/>
                    </a:lnTo>
                    <a:lnTo>
                      <a:pt x="49799" y="2027"/>
                    </a:lnTo>
                    <a:cubicBezTo>
                      <a:pt x="44857" y="253"/>
                      <a:pt x="41182" y="127"/>
                      <a:pt x="38014" y="127"/>
                    </a:cubicBezTo>
                    <a:close/>
                  </a:path>
                </a:pathLst>
              </a:custGeom>
              <a:solidFill>
                <a:srgbClr val="1D1D1B"/>
              </a:solidFill>
              <a:ln w="1264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8" name="Figura a mano libera: forma 136">
                <a:extLst>
                  <a:ext uri="{FF2B5EF4-FFF2-40B4-BE49-F238E27FC236}">
                    <a16:creationId xmlns:a16="http://schemas.microsoft.com/office/drawing/2014/main" id="{FE3E5D28-A95A-DC24-7C6F-A807B9B8FD51}"/>
                  </a:ext>
                </a:extLst>
              </p:cNvPr>
              <p:cNvSpPr/>
              <p:nvPr/>
            </p:nvSpPr>
            <p:spPr>
              <a:xfrm>
                <a:off x="5283722" y="4640827"/>
                <a:ext cx="26356" cy="95289"/>
              </a:xfrm>
              <a:custGeom>
                <a:avLst/>
                <a:gdLst>
                  <a:gd name="connsiteX0" fmla="*/ 0 w 26356"/>
                  <a:gd name="connsiteY0" fmla="*/ 0 h 95289"/>
                  <a:gd name="connsiteX1" fmla="*/ 26357 w 26356"/>
                  <a:gd name="connsiteY1" fmla="*/ 0 h 95289"/>
                  <a:gd name="connsiteX2" fmla="*/ 26357 w 26356"/>
                  <a:gd name="connsiteY2" fmla="*/ 95289 h 95289"/>
                  <a:gd name="connsiteX3" fmla="*/ 0 w 26356"/>
                  <a:gd name="connsiteY3" fmla="*/ 95289 h 952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6356" h="95289">
                    <a:moveTo>
                      <a:pt x="0" y="0"/>
                    </a:moveTo>
                    <a:lnTo>
                      <a:pt x="26357" y="0"/>
                    </a:lnTo>
                    <a:lnTo>
                      <a:pt x="26357" y="95289"/>
                    </a:lnTo>
                    <a:lnTo>
                      <a:pt x="0" y="95289"/>
                    </a:lnTo>
                    <a:close/>
                  </a:path>
                </a:pathLst>
              </a:custGeom>
              <a:solidFill>
                <a:srgbClr val="1D1D1B"/>
              </a:solidFill>
              <a:ln w="1264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9" name="Figura a mano libera: forma 137">
                <a:extLst>
                  <a:ext uri="{FF2B5EF4-FFF2-40B4-BE49-F238E27FC236}">
                    <a16:creationId xmlns:a16="http://schemas.microsoft.com/office/drawing/2014/main" id="{DAD740D3-6A08-E2D1-5084-EF3A52E5FFD5}"/>
                  </a:ext>
                </a:extLst>
              </p:cNvPr>
              <p:cNvSpPr/>
              <p:nvPr/>
            </p:nvSpPr>
            <p:spPr>
              <a:xfrm>
                <a:off x="5250777" y="4662495"/>
                <a:ext cx="26356" cy="73621"/>
              </a:xfrm>
              <a:custGeom>
                <a:avLst/>
                <a:gdLst>
                  <a:gd name="connsiteX0" fmla="*/ 0 w 26356"/>
                  <a:gd name="connsiteY0" fmla="*/ 0 h 73621"/>
                  <a:gd name="connsiteX1" fmla="*/ 26357 w 26356"/>
                  <a:gd name="connsiteY1" fmla="*/ 0 h 73621"/>
                  <a:gd name="connsiteX2" fmla="*/ 26357 w 26356"/>
                  <a:gd name="connsiteY2" fmla="*/ 73621 h 73621"/>
                  <a:gd name="connsiteX3" fmla="*/ 0 w 26356"/>
                  <a:gd name="connsiteY3" fmla="*/ 73621 h 736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6356" h="73621">
                    <a:moveTo>
                      <a:pt x="0" y="0"/>
                    </a:moveTo>
                    <a:lnTo>
                      <a:pt x="26357" y="0"/>
                    </a:lnTo>
                    <a:lnTo>
                      <a:pt x="26357" y="73621"/>
                    </a:lnTo>
                    <a:lnTo>
                      <a:pt x="0" y="73621"/>
                    </a:lnTo>
                    <a:close/>
                  </a:path>
                </a:pathLst>
              </a:custGeom>
              <a:solidFill>
                <a:srgbClr val="1D1D1B"/>
              </a:solidFill>
              <a:ln w="1264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0" name="Figura a mano libera: forma 138">
                <a:extLst>
                  <a:ext uri="{FF2B5EF4-FFF2-40B4-BE49-F238E27FC236}">
                    <a16:creationId xmlns:a16="http://schemas.microsoft.com/office/drawing/2014/main" id="{3FE0580C-DC1A-9E90-D8AB-289310483568}"/>
                  </a:ext>
                </a:extLst>
              </p:cNvPr>
              <p:cNvSpPr/>
              <p:nvPr/>
            </p:nvSpPr>
            <p:spPr>
              <a:xfrm>
                <a:off x="5172087" y="4661988"/>
                <a:ext cx="76282" cy="76282"/>
              </a:xfrm>
              <a:custGeom>
                <a:avLst/>
                <a:gdLst>
                  <a:gd name="connsiteX0" fmla="*/ 38141 w 76282"/>
                  <a:gd name="connsiteY0" fmla="*/ 0 h 76282"/>
                  <a:gd name="connsiteX1" fmla="*/ 0 w 76282"/>
                  <a:gd name="connsiteY1" fmla="*/ 38141 h 76282"/>
                  <a:gd name="connsiteX2" fmla="*/ 38141 w 76282"/>
                  <a:gd name="connsiteY2" fmla="*/ 76282 h 76282"/>
                  <a:gd name="connsiteX3" fmla="*/ 76282 w 76282"/>
                  <a:gd name="connsiteY3" fmla="*/ 38141 h 76282"/>
                  <a:gd name="connsiteX4" fmla="*/ 38141 w 76282"/>
                  <a:gd name="connsiteY4" fmla="*/ 0 h 76282"/>
                  <a:gd name="connsiteX5" fmla="*/ 38141 w 76282"/>
                  <a:gd name="connsiteY5" fmla="*/ 54234 h 76282"/>
                  <a:gd name="connsiteX6" fmla="*/ 22048 w 76282"/>
                  <a:gd name="connsiteY6" fmla="*/ 38141 h 76282"/>
                  <a:gd name="connsiteX7" fmla="*/ 38141 w 76282"/>
                  <a:gd name="connsiteY7" fmla="*/ 22048 h 76282"/>
                  <a:gd name="connsiteX8" fmla="*/ 54234 w 76282"/>
                  <a:gd name="connsiteY8" fmla="*/ 38141 h 76282"/>
                  <a:gd name="connsiteX9" fmla="*/ 38141 w 76282"/>
                  <a:gd name="connsiteY9" fmla="*/ 54234 h 762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76282" h="76282">
                    <a:moveTo>
                      <a:pt x="38141" y="0"/>
                    </a:moveTo>
                    <a:cubicBezTo>
                      <a:pt x="17107" y="0"/>
                      <a:pt x="0" y="17106"/>
                      <a:pt x="0" y="38141"/>
                    </a:cubicBezTo>
                    <a:cubicBezTo>
                      <a:pt x="0" y="59176"/>
                      <a:pt x="17107" y="76282"/>
                      <a:pt x="38141" y="76282"/>
                    </a:cubicBezTo>
                    <a:cubicBezTo>
                      <a:pt x="59176" y="76282"/>
                      <a:pt x="76282" y="59176"/>
                      <a:pt x="76282" y="38141"/>
                    </a:cubicBezTo>
                    <a:cubicBezTo>
                      <a:pt x="76282" y="17106"/>
                      <a:pt x="59176" y="0"/>
                      <a:pt x="38141" y="0"/>
                    </a:cubicBezTo>
                    <a:close/>
                    <a:moveTo>
                      <a:pt x="38141" y="54234"/>
                    </a:moveTo>
                    <a:cubicBezTo>
                      <a:pt x="29271" y="54234"/>
                      <a:pt x="22048" y="47011"/>
                      <a:pt x="22048" y="38141"/>
                    </a:cubicBezTo>
                    <a:cubicBezTo>
                      <a:pt x="22048" y="29271"/>
                      <a:pt x="29271" y="22048"/>
                      <a:pt x="38141" y="22048"/>
                    </a:cubicBezTo>
                    <a:cubicBezTo>
                      <a:pt x="47011" y="22048"/>
                      <a:pt x="54234" y="29271"/>
                      <a:pt x="54234" y="38141"/>
                    </a:cubicBezTo>
                    <a:cubicBezTo>
                      <a:pt x="54234" y="47011"/>
                      <a:pt x="47011" y="54234"/>
                      <a:pt x="38141" y="54234"/>
                    </a:cubicBezTo>
                    <a:close/>
                  </a:path>
                </a:pathLst>
              </a:custGeom>
              <a:solidFill>
                <a:srgbClr val="1D1D1B"/>
              </a:solidFill>
              <a:ln w="1264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1" name="Figura a mano libera: forma 139">
                <a:extLst>
                  <a:ext uri="{FF2B5EF4-FFF2-40B4-BE49-F238E27FC236}">
                    <a16:creationId xmlns:a16="http://schemas.microsoft.com/office/drawing/2014/main" id="{FE756EE8-1BD7-B11B-E719-267F451CB35E}"/>
                  </a:ext>
                </a:extLst>
              </p:cNvPr>
              <p:cNvSpPr/>
              <p:nvPr/>
            </p:nvSpPr>
            <p:spPr>
              <a:xfrm>
                <a:off x="4838320" y="4631193"/>
                <a:ext cx="50305" cy="105049"/>
              </a:xfrm>
              <a:custGeom>
                <a:avLst/>
                <a:gdLst>
                  <a:gd name="connsiteX0" fmla="*/ 30412 w 50305"/>
                  <a:gd name="connsiteY0" fmla="*/ 3 h 105049"/>
                  <a:gd name="connsiteX1" fmla="*/ 30412 w 50305"/>
                  <a:gd name="connsiteY1" fmla="*/ 3 h 105049"/>
                  <a:gd name="connsiteX2" fmla="*/ 6336 w 50305"/>
                  <a:gd name="connsiteY2" fmla="*/ 10267 h 105049"/>
                  <a:gd name="connsiteX3" fmla="*/ 0 w 50305"/>
                  <a:gd name="connsiteY3" fmla="*/ 31682 h 105049"/>
                  <a:gd name="connsiteX4" fmla="*/ 0 w 50305"/>
                  <a:gd name="connsiteY4" fmla="*/ 105050 h 105049"/>
                  <a:gd name="connsiteX5" fmla="*/ 29905 w 50305"/>
                  <a:gd name="connsiteY5" fmla="*/ 105050 h 105049"/>
                  <a:gd name="connsiteX6" fmla="*/ 29905 w 50305"/>
                  <a:gd name="connsiteY6" fmla="*/ 58926 h 105049"/>
                  <a:gd name="connsiteX7" fmla="*/ 45364 w 50305"/>
                  <a:gd name="connsiteY7" fmla="*/ 58926 h 105049"/>
                  <a:gd name="connsiteX8" fmla="*/ 45364 w 50305"/>
                  <a:gd name="connsiteY8" fmla="*/ 35864 h 105049"/>
                  <a:gd name="connsiteX9" fmla="*/ 29905 w 50305"/>
                  <a:gd name="connsiteY9" fmla="*/ 35864 h 105049"/>
                  <a:gd name="connsiteX10" fmla="*/ 29905 w 50305"/>
                  <a:gd name="connsiteY10" fmla="*/ 31175 h 105049"/>
                  <a:gd name="connsiteX11" fmla="*/ 34847 w 50305"/>
                  <a:gd name="connsiteY11" fmla="*/ 25980 h 105049"/>
                  <a:gd name="connsiteX12" fmla="*/ 50306 w 50305"/>
                  <a:gd name="connsiteY12" fmla="*/ 25980 h 105049"/>
                  <a:gd name="connsiteX13" fmla="*/ 50306 w 50305"/>
                  <a:gd name="connsiteY13" fmla="*/ 3 h 105049"/>
                  <a:gd name="connsiteX14" fmla="*/ 30412 w 50305"/>
                  <a:gd name="connsiteY14" fmla="*/ 3 h 1050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50305" h="105049">
                    <a:moveTo>
                      <a:pt x="30412" y="3"/>
                    </a:moveTo>
                    <a:lnTo>
                      <a:pt x="30412" y="3"/>
                    </a:lnTo>
                    <a:cubicBezTo>
                      <a:pt x="19641" y="-123"/>
                      <a:pt x="11531" y="3298"/>
                      <a:pt x="6336" y="10267"/>
                    </a:cubicBezTo>
                    <a:cubicBezTo>
                      <a:pt x="1140" y="17110"/>
                      <a:pt x="0" y="25726"/>
                      <a:pt x="0" y="31682"/>
                    </a:cubicBezTo>
                    <a:lnTo>
                      <a:pt x="0" y="105050"/>
                    </a:lnTo>
                    <a:lnTo>
                      <a:pt x="29905" y="105050"/>
                    </a:lnTo>
                    <a:lnTo>
                      <a:pt x="29905" y="58926"/>
                    </a:lnTo>
                    <a:lnTo>
                      <a:pt x="45364" y="58926"/>
                    </a:lnTo>
                    <a:lnTo>
                      <a:pt x="45364" y="35864"/>
                    </a:lnTo>
                    <a:lnTo>
                      <a:pt x="29905" y="35864"/>
                    </a:lnTo>
                    <a:lnTo>
                      <a:pt x="29905" y="31175"/>
                    </a:lnTo>
                    <a:cubicBezTo>
                      <a:pt x="29905" y="28387"/>
                      <a:pt x="30285" y="25980"/>
                      <a:pt x="34847" y="25980"/>
                    </a:cubicBezTo>
                    <a:lnTo>
                      <a:pt x="50306" y="25980"/>
                    </a:lnTo>
                    <a:lnTo>
                      <a:pt x="50306" y="3"/>
                    </a:lnTo>
                    <a:lnTo>
                      <a:pt x="30412" y="3"/>
                    </a:lnTo>
                    <a:close/>
                  </a:path>
                </a:pathLst>
              </a:custGeom>
              <a:solidFill>
                <a:srgbClr val="1D1D1B"/>
              </a:solidFill>
              <a:ln w="1264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2" name="Figura a mano libera: forma 140">
                <a:extLst>
                  <a:ext uri="{FF2B5EF4-FFF2-40B4-BE49-F238E27FC236}">
                    <a16:creationId xmlns:a16="http://schemas.microsoft.com/office/drawing/2014/main" id="{4CFEF985-AC7C-809D-00E5-E23F148D76AC}"/>
                  </a:ext>
                </a:extLst>
              </p:cNvPr>
              <p:cNvSpPr/>
              <p:nvPr/>
            </p:nvSpPr>
            <p:spPr>
              <a:xfrm>
                <a:off x="4921445" y="4661988"/>
                <a:ext cx="72860" cy="76155"/>
              </a:xfrm>
              <a:custGeom>
                <a:avLst/>
                <a:gdLst>
                  <a:gd name="connsiteX0" fmla="*/ 65385 w 72860"/>
                  <a:gd name="connsiteY0" fmla="*/ 63991 h 76155"/>
                  <a:gd name="connsiteX1" fmla="*/ 65385 w 72860"/>
                  <a:gd name="connsiteY1" fmla="*/ 63991 h 76155"/>
                  <a:gd name="connsiteX2" fmla="*/ 51446 w 72860"/>
                  <a:gd name="connsiteY2" fmla="*/ 46758 h 76155"/>
                  <a:gd name="connsiteX3" fmla="*/ 51193 w 72860"/>
                  <a:gd name="connsiteY3" fmla="*/ 46758 h 76155"/>
                  <a:gd name="connsiteX4" fmla="*/ 31805 w 72860"/>
                  <a:gd name="connsiteY4" fmla="*/ 52713 h 76155"/>
                  <a:gd name="connsiteX5" fmla="*/ 72861 w 72860"/>
                  <a:gd name="connsiteY5" fmla="*/ 20401 h 76155"/>
                  <a:gd name="connsiteX6" fmla="*/ 72861 w 72860"/>
                  <a:gd name="connsiteY6" fmla="*/ 20401 h 76155"/>
                  <a:gd name="connsiteX7" fmla="*/ 72861 w 72860"/>
                  <a:gd name="connsiteY7" fmla="*/ 20148 h 76155"/>
                  <a:gd name="connsiteX8" fmla="*/ 37508 w 72860"/>
                  <a:gd name="connsiteY8" fmla="*/ 0 h 76155"/>
                  <a:gd name="connsiteX9" fmla="*/ 0 w 72860"/>
                  <a:gd name="connsiteY9" fmla="*/ 37888 h 76155"/>
                  <a:gd name="connsiteX10" fmla="*/ 11531 w 72860"/>
                  <a:gd name="connsiteY10" fmla="*/ 65638 h 76155"/>
                  <a:gd name="connsiteX11" fmla="*/ 37001 w 72860"/>
                  <a:gd name="connsiteY11" fmla="*/ 76155 h 76155"/>
                  <a:gd name="connsiteX12" fmla="*/ 37634 w 72860"/>
                  <a:gd name="connsiteY12" fmla="*/ 76155 h 76155"/>
                  <a:gd name="connsiteX13" fmla="*/ 65385 w 72860"/>
                  <a:gd name="connsiteY13" fmla="*/ 63864 h 76155"/>
                  <a:gd name="connsiteX14" fmla="*/ 27877 w 72860"/>
                  <a:gd name="connsiteY14" fmla="*/ 26103 h 76155"/>
                  <a:gd name="connsiteX15" fmla="*/ 37508 w 72860"/>
                  <a:gd name="connsiteY15" fmla="*/ 22428 h 76155"/>
                  <a:gd name="connsiteX16" fmla="*/ 42956 w 72860"/>
                  <a:gd name="connsiteY16" fmla="*/ 23315 h 76155"/>
                  <a:gd name="connsiteX17" fmla="*/ 22809 w 72860"/>
                  <a:gd name="connsiteY17" fmla="*/ 40295 h 76155"/>
                  <a:gd name="connsiteX18" fmla="*/ 28004 w 72860"/>
                  <a:gd name="connsiteY18" fmla="*/ 26103 h 761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72860" h="76155">
                    <a:moveTo>
                      <a:pt x="65385" y="63991"/>
                    </a:moveTo>
                    <a:lnTo>
                      <a:pt x="65385" y="63991"/>
                    </a:lnTo>
                    <a:lnTo>
                      <a:pt x="51446" y="46758"/>
                    </a:lnTo>
                    <a:lnTo>
                      <a:pt x="51193" y="46758"/>
                    </a:lnTo>
                    <a:cubicBezTo>
                      <a:pt x="51193" y="46758"/>
                      <a:pt x="43970" y="57022"/>
                      <a:pt x="31805" y="52713"/>
                    </a:cubicBezTo>
                    <a:lnTo>
                      <a:pt x="72861" y="20401"/>
                    </a:lnTo>
                    <a:lnTo>
                      <a:pt x="72861" y="20401"/>
                    </a:lnTo>
                    <a:lnTo>
                      <a:pt x="72861" y="20148"/>
                    </a:lnTo>
                    <a:cubicBezTo>
                      <a:pt x="72861" y="20148"/>
                      <a:pt x="59683" y="0"/>
                      <a:pt x="37508" y="0"/>
                    </a:cubicBezTo>
                    <a:cubicBezTo>
                      <a:pt x="16853" y="0"/>
                      <a:pt x="127" y="16980"/>
                      <a:pt x="0" y="37888"/>
                    </a:cubicBezTo>
                    <a:cubicBezTo>
                      <a:pt x="0" y="48278"/>
                      <a:pt x="4182" y="58415"/>
                      <a:pt x="11531" y="65638"/>
                    </a:cubicBezTo>
                    <a:cubicBezTo>
                      <a:pt x="18374" y="72481"/>
                      <a:pt x="27497" y="76155"/>
                      <a:pt x="37001" y="76155"/>
                    </a:cubicBezTo>
                    <a:lnTo>
                      <a:pt x="37634" y="76155"/>
                    </a:lnTo>
                    <a:cubicBezTo>
                      <a:pt x="50052" y="75902"/>
                      <a:pt x="57275" y="72734"/>
                      <a:pt x="65385" y="63864"/>
                    </a:cubicBezTo>
                    <a:close/>
                    <a:moveTo>
                      <a:pt x="27877" y="26103"/>
                    </a:moveTo>
                    <a:cubicBezTo>
                      <a:pt x="31045" y="23189"/>
                      <a:pt x="34593" y="22428"/>
                      <a:pt x="37508" y="22428"/>
                    </a:cubicBezTo>
                    <a:cubicBezTo>
                      <a:pt x="40169" y="22428"/>
                      <a:pt x="42196" y="23062"/>
                      <a:pt x="42956" y="23315"/>
                    </a:cubicBezTo>
                    <a:lnTo>
                      <a:pt x="22809" y="40295"/>
                    </a:lnTo>
                    <a:cubicBezTo>
                      <a:pt x="22555" y="38775"/>
                      <a:pt x="21922" y="31805"/>
                      <a:pt x="28004" y="26103"/>
                    </a:cubicBezTo>
                    <a:close/>
                  </a:path>
                </a:pathLst>
              </a:custGeom>
              <a:solidFill>
                <a:srgbClr val="1D1D1B"/>
              </a:solidFill>
              <a:ln w="1264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21" name="Elemento grafico 2">
              <a:extLst>
                <a:ext uri="{FF2B5EF4-FFF2-40B4-BE49-F238E27FC236}">
                  <a16:creationId xmlns:a16="http://schemas.microsoft.com/office/drawing/2014/main" id="{A47D4098-4809-A3FE-E6FC-43B805312180}"/>
                </a:ext>
              </a:extLst>
            </p:cNvPr>
            <p:cNvGrpSpPr/>
            <p:nvPr/>
          </p:nvGrpSpPr>
          <p:grpSpPr>
            <a:xfrm>
              <a:off x="5088962" y="4661481"/>
              <a:ext cx="25849" cy="74888"/>
              <a:chOff x="5088962" y="4661481"/>
              <a:chExt cx="25849" cy="74888"/>
            </a:xfrm>
            <a:solidFill>
              <a:srgbClr val="E42313"/>
            </a:solidFill>
          </p:grpSpPr>
          <p:sp>
            <p:nvSpPr>
              <p:cNvPr id="22" name="Figura a mano libera: forma 127">
                <a:extLst>
                  <a:ext uri="{FF2B5EF4-FFF2-40B4-BE49-F238E27FC236}">
                    <a16:creationId xmlns:a16="http://schemas.microsoft.com/office/drawing/2014/main" id="{2035CB38-8FCA-5D47-6F70-E625B52908F4}"/>
                  </a:ext>
                </a:extLst>
              </p:cNvPr>
              <p:cNvSpPr/>
              <p:nvPr/>
            </p:nvSpPr>
            <p:spPr>
              <a:xfrm>
                <a:off x="5088962" y="4661481"/>
                <a:ext cx="25849" cy="36747"/>
              </a:xfrm>
              <a:custGeom>
                <a:avLst/>
                <a:gdLst>
                  <a:gd name="connsiteX0" fmla="*/ 127 w 25849"/>
                  <a:gd name="connsiteY0" fmla="*/ 20654 h 36747"/>
                  <a:gd name="connsiteX1" fmla="*/ 0 w 25849"/>
                  <a:gd name="connsiteY1" fmla="*/ 20781 h 36747"/>
                  <a:gd name="connsiteX2" fmla="*/ 0 w 25849"/>
                  <a:gd name="connsiteY2" fmla="*/ 36747 h 36747"/>
                  <a:gd name="connsiteX3" fmla="*/ 25723 w 25849"/>
                  <a:gd name="connsiteY3" fmla="*/ 16093 h 36747"/>
                  <a:gd name="connsiteX4" fmla="*/ 25850 w 25849"/>
                  <a:gd name="connsiteY4" fmla="*/ 15966 h 36747"/>
                  <a:gd name="connsiteX5" fmla="*/ 25850 w 25849"/>
                  <a:gd name="connsiteY5" fmla="*/ 0 h 36747"/>
                  <a:gd name="connsiteX6" fmla="*/ 127 w 25849"/>
                  <a:gd name="connsiteY6" fmla="*/ 20654 h 367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5849" h="36747">
                    <a:moveTo>
                      <a:pt x="127" y="20654"/>
                    </a:moveTo>
                    <a:lnTo>
                      <a:pt x="0" y="20781"/>
                    </a:lnTo>
                    <a:lnTo>
                      <a:pt x="0" y="36747"/>
                    </a:lnTo>
                    <a:lnTo>
                      <a:pt x="25723" y="16093"/>
                    </a:lnTo>
                    <a:lnTo>
                      <a:pt x="25850" y="15966"/>
                    </a:lnTo>
                    <a:lnTo>
                      <a:pt x="25850" y="0"/>
                    </a:lnTo>
                    <a:lnTo>
                      <a:pt x="127" y="20654"/>
                    </a:lnTo>
                    <a:close/>
                  </a:path>
                </a:pathLst>
              </a:custGeom>
              <a:solidFill>
                <a:srgbClr val="E42313"/>
              </a:solidFill>
              <a:ln w="1264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3" name="Figura a mano libera: forma 128">
                <a:extLst>
                  <a:ext uri="{FF2B5EF4-FFF2-40B4-BE49-F238E27FC236}">
                    <a16:creationId xmlns:a16="http://schemas.microsoft.com/office/drawing/2014/main" id="{4F9D73F7-1B43-2D07-356C-3879298C92B4}"/>
                  </a:ext>
                </a:extLst>
              </p:cNvPr>
              <p:cNvSpPr/>
              <p:nvPr/>
            </p:nvSpPr>
            <p:spPr>
              <a:xfrm>
                <a:off x="5088962" y="4680615"/>
                <a:ext cx="25849" cy="36747"/>
              </a:xfrm>
              <a:custGeom>
                <a:avLst/>
                <a:gdLst>
                  <a:gd name="connsiteX0" fmla="*/ 0 w 25849"/>
                  <a:gd name="connsiteY0" fmla="*/ 20654 h 36747"/>
                  <a:gd name="connsiteX1" fmla="*/ 0 w 25849"/>
                  <a:gd name="connsiteY1" fmla="*/ 36747 h 36747"/>
                  <a:gd name="connsiteX2" fmla="*/ 25723 w 25849"/>
                  <a:gd name="connsiteY2" fmla="*/ 16093 h 36747"/>
                  <a:gd name="connsiteX3" fmla="*/ 25850 w 25849"/>
                  <a:gd name="connsiteY3" fmla="*/ 15966 h 36747"/>
                  <a:gd name="connsiteX4" fmla="*/ 25850 w 25849"/>
                  <a:gd name="connsiteY4" fmla="*/ 0 h 36747"/>
                  <a:gd name="connsiteX5" fmla="*/ 127 w 25849"/>
                  <a:gd name="connsiteY5" fmla="*/ 20654 h 36747"/>
                  <a:gd name="connsiteX6" fmla="*/ 0 w 25849"/>
                  <a:gd name="connsiteY6" fmla="*/ 20654 h 367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5849" h="36747">
                    <a:moveTo>
                      <a:pt x="0" y="20654"/>
                    </a:moveTo>
                    <a:lnTo>
                      <a:pt x="0" y="36747"/>
                    </a:lnTo>
                    <a:lnTo>
                      <a:pt x="25723" y="16093"/>
                    </a:lnTo>
                    <a:lnTo>
                      <a:pt x="25850" y="15966"/>
                    </a:lnTo>
                    <a:lnTo>
                      <a:pt x="25850" y="0"/>
                    </a:lnTo>
                    <a:lnTo>
                      <a:pt x="127" y="20654"/>
                    </a:lnTo>
                    <a:lnTo>
                      <a:pt x="0" y="20654"/>
                    </a:lnTo>
                    <a:close/>
                  </a:path>
                </a:pathLst>
              </a:custGeom>
              <a:solidFill>
                <a:srgbClr val="E42313"/>
              </a:solidFill>
              <a:ln w="1264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4" name="Figura a mano libera: forma 129">
                <a:extLst>
                  <a:ext uri="{FF2B5EF4-FFF2-40B4-BE49-F238E27FC236}">
                    <a16:creationId xmlns:a16="http://schemas.microsoft.com/office/drawing/2014/main" id="{F8F39853-4BE9-1729-C004-B49F63B6F348}"/>
                  </a:ext>
                </a:extLst>
              </p:cNvPr>
              <p:cNvSpPr/>
              <p:nvPr/>
            </p:nvSpPr>
            <p:spPr>
              <a:xfrm>
                <a:off x="5088962" y="4699622"/>
                <a:ext cx="25849" cy="36747"/>
              </a:xfrm>
              <a:custGeom>
                <a:avLst/>
                <a:gdLst>
                  <a:gd name="connsiteX0" fmla="*/ 0 w 25849"/>
                  <a:gd name="connsiteY0" fmla="*/ 20781 h 36747"/>
                  <a:gd name="connsiteX1" fmla="*/ 0 w 25849"/>
                  <a:gd name="connsiteY1" fmla="*/ 36747 h 36747"/>
                  <a:gd name="connsiteX2" fmla="*/ 25723 w 25849"/>
                  <a:gd name="connsiteY2" fmla="*/ 16093 h 36747"/>
                  <a:gd name="connsiteX3" fmla="*/ 25850 w 25849"/>
                  <a:gd name="connsiteY3" fmla="*/ 16093 h 36747"/>
                  <a:gd name="connsiteX4" fmla="*/ 25850 w 25849"/>
                  <a:gd name="connsiteY4" fmla="*/ 0 h 36747"/>
                  <a:gd name="connsiteX5" fmla="*/ 127 w 25849"/>
                  <a:gd name="connsiteY5" fmla="*/ 20654 h 36747"/>
                  <a:gd name="connsiteX6" fmla="*/ 0 w 25849"/>
                  <a:gd name="connsiteY6" fmla="*/ 20781 h 367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5849" h="36747">
                    <a:moveTo>
                      <a:pt x="0" y="20781"/>
                    </a:moveTo>
                    <a:lnTo>
                      <a:pt x="0" y="36747"/>
                    </a:lnTo>
                    <a:lnTo>
                      <a:pt x="25723" y="16093"/>
                    </a:lnTo>
                    <a:lnTo>
                      <a:pt x="25850" y="16093"/>
                    </a:lnTo>
                    <a:lnTo>
                      <a:pt x="25850" y="0"/>
                    </a:lnTo>
                    <a:lnTo>
                      <a:pt x="127" y="20654"/>
                    </a:lnTo>
                    <a:lnTo>
                      <a:pt x="0" y="20781"/>
                    </a:lnTo>
                    <a:close/>
                  </a:path>
                </a:pathLst>
              </a:custGeom>
              <a:solidFill>
                <a:srgbClr val="E42313"/>
              </a:solidFill>
              <a:ln w="1264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grpSp>
        <p:nvGrpSpPr>
          <p:cNvPr id="43" name="Elemento grafico 2">
            <a:extLst>
              <a:ext uri="{FF2B5EF4-FFF2-40B4-BE49-F238E27FC236}">
                <a16:creationId xmlns:a16="http://schemas.microsoft.com/office/drawing/2014/main" id="{CD8644BC-A950-8B4A-F882-EDBF7D3A4E70}"/>
              </a:ext>
            </a:extLst>
          </p:cNvPr>
          <p:cNvGrpSpPr/>
          <p:nvPr userDrawn="1"/>
        </p:nvGrpSpPr>
        <p:grpSpPr>
          <a:xfrm>
            <a:off x="5550457" y="4622960"/>
            <a:ext cx="517249" cy="137231"/>
            <a:chOff x="5550457" y="4622960"/>
            <a:chExt cx="517249" cy="137231"/>
          </a:xfrm>
        </p:grpSpPr>
        <p:grpSp>
          <p:nvGrpSpPr>
            <p:cNvPr id="44" name="Elemento grafico 2">
              <a:extLst>
                <a:ext uri="{FF2B5EF4-FFF2-40B4-BE49-F238E27FC236}">
                  <a16:creationId xmlns:a16="http://schemas.microsoft.com/office/drawing/2014/main" id="{B628682C-123F-8EF0-3CFE-E08E3BB4F27C}"/>
                </a:ext>
              </a:extLst>
            </p:cNvPr>
            <p:cNvGrpSpPr/>
            <p:nvPr/>
          </p:nvGrpSpPr>
          <p:grpSpPr>
            <a:xfrm>
              <a:off x="5555018" y="4635505"/>
              <a:ext cx="512687" cy="99977"/>
              <a:chOff x="5555018" y="4635505"/>
              <a:chExt cx="512687" cy="99977"/>
            </a:xfrm>
            <a:solidFill>
              <a:srgbClr val="AE0F0A"/>
            </a:solidFill>
          </p:grpSpPr>
          <p:sp>
            <p:nvSpPr>
              <p:cNvPr id="48" name="Figura a mano libera: forma 146">
                <a:extLst>
                  <a:ext uri="{FF2B5EF4-FFF2-40B4-BE49-F238E27FC236}">
                    <a16:creationId xmlns:a16="http://schemas.microsoft.com/office/drawing/2014/main" id="{17423B7A-9543-E683-9D2A-67E2A2A6F322}"/>
                  </a:ext>
                </a:extLst>
              </p:cNvPr>
              <p:cNvSpPr/>
              <p:nvPr/>
            </p:nvSpPr>
            <p:spPr>
              <a:xfrm>
                <a:off x="5555018" y="4635505"/>
                <a:ext cx="196361" cy="99977"/>
              </a:xfrm>
              <a:custGeom>
                <a:avLst/>
                <a:gdLst>
                  <a:gd name="connsiteX0" fmla="*/ 133431 w 196361"/>
                  <a:gd name="connsiteY0" fmla="*/ 99978 h 99977"/>
                  <a:gd name="connsiteX1" fmla="*/ 146229 w 196361"/>
                  <a:gd name="connsiteY1" fmla="*/ 32566 h 99977"/>
                  <a:gd name="connsiteX2" fmla="*/ 138499 w 196361"/>
                  <a:gd name="connsiteY2" fmla="*/ 23189 h 99977"/>
                  <a:gd name="connsiteX3" fmla="*/ 126715 w 196361"/>
                  <a:gd name="connsiteY3" fmla="*/ 32566 h 99977"/>
                  <a:gd name="connsiteX4" fmla="*/ 113917 w 196361"/>
                  <a:gd name="connsiteY4" fmla="*/ 99978 h 99977"/>
                  <a:gd name="connsiteX5" fmla="*/ 66652 w 196361"/>
                  <a:gd name="connsiteY5" fmla="*/ 99978 h 99977"/>
                  <a:gd name="connsiteX6" fmla="*/ 79830 w 196361"/>
                  <a:gd name="connsiteY6" fmla="*/ 30918 h 99977"/>
                  <a:gd name="connsiteX7" fmla="*/ 71847 w 196361"/>
                  <a:gd name="connsiteY7" fmla="*/ 22809 h 99977"/>
                  <a:gd name="connsiteX8" fmla="*/ 60443 w 196361"/>
                  <a:gd name="connsiteY8" fmla="*/ 31172 h 99977"/>
                  <a:gd name="connsiteX9" fmla="*/ 47265 w 196361"/>
                  <a:gd name="connsiteY9" fmla="*/ 99978 h 99977"/>
                  <a:gd name="connsiteX10" fmla="*/ 0 w 196361"/>
                  <a:gd name="connsiteY10" fmla="*/ 99978 h 99977"/>
                  <a:gd name="connsiteX11" fmla="*/ 14699 w 196361"/>
                  <a:gd name="connsiteY11" fmla="*/ 22809 h 99977"/>
                  <a:gd name="connsiteX12" fmla="*/ 14699 w 196361"/>
                  <a:gd name="connsiteY12" fmla="*/ 0 h 99977"/>
                  <a:gd name="connsiteX13" fmla="*/ 62217 w 196361"/>
                  <a:gd name="connsiteY13" fmla="*/ 0 h 99977"/>
                  <a:gd name="connsiteX14" fmla="*/ 64498 w 196361"/>
                  <a:gd name="connsiteY14" fmla="*/ 13178 h 99977"/>
                  <a:gd name="connsiteX15" fmla="*/ 99724 w 196361"/>
                  <a:gd name="connsiteY15" fmla="*/ 0 h 99977"/>
                  <a:gd name="connsiteX16" fmla="*/ 131023 w 196361"/>
                  <a:gd name="connsiteY16" fmla="*/ 13178 h 99977"/>
                  <a:gd name="connsiteX17" fmla="*/ 167643 w 196361"/>
                  <a:gd name="connsiteY17" fmla="*/ 0 h 99977"/>
                  <a:gd name="connsiteX18" fmla="*/ 195521 w 196361"/>
                  <a:gd name="connsiteY18" fmla="*/ 19767 h 99977"/>
                  <a:gd name="connsiteX19" fmla="*/ 180188 w 196361"/>
                  <a:gd name="connsiteY19" fmla="*/ 99978 h 99977"/>
                  <a:gd name="connsiteX20" fmla="*/ 133177 w 196361"/>
                  <a:gd name="connsiteY20" fmla="*/ 99978 h 999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196361" h="99977">
                    <a:moveTo>
                      <a:pt x="133431" y="99978"/>
                    </a:moveTo>
                    <a:lnTo>
                      <a:pt x="146229" y="32566"/>
                    </a:lnTo>
                    <a:cubicBezTo>
                      <a:pt x="146989" y="28511"/>
                      <a:pt x="148256" y="23189"/>
                      <a:pt x="138499" y="23189"/>
                    </a:cubicBezTo>
                    <a:cubicBezTo>
                      <a:pt x="128742" y="23189"/>
                      <a:pt x="127475" y="28257"/>
                      <a:pt x="126715" y="32566"/>
                    </a:cubicBezTo>
                    <a:lnTo>
                      <a:pt x="113917" y="99978"/>
                    </a:lnTo>
                    <a:lnTo>
                      <a:pt x="66652" y="99978"/>
                    </a:lnTo>
                    <a:lnTo>
                      <a:pt x="79830" y="30918"/>
                    </a:lnTo>
                    <a:cubicBezTo>
                      <a:pt x="80591" y="27244"/>
                      <a:pt x="80084" y="22809"/>
                      <a:pt x="71847" y="22809"/>
                    </a:cubicBezTo>
                    <a:cubicBezTo>
                      <a:pt x="63611" y="22809"/>
                      <a:pt x="61203" y="27497"/>
                      <a:pt x="60443" y="31172"/>
                    </a:cubicBezTo>
                    <a:lnTo>
                      <a:pt x="47265" y="99978"/>
                    </a:lnTo>
                    <a:lnTo>
                      <a:pt x="0" y="99978"/>
                    </a:lnTo>
                    <a:lnTo>
                      <a:pt x="14699" y="22809"/>
                    </a:lnTo>
                    <a:cubicBezTo>
                      <a:pt x="16093" y="15206"/>
                      <a:pt x="16346" y="7476"/>
                      <a:pt x="14699" y="0"/>
                    </a:cubicBezTo>
                    <a:lnTo>
                      <a:pt x="62217" y="0"/>
                    </a:lnTo>
                    <a:cubicBezTo>
                      <a:pt x="63484" y="4308"/>
                      <a:pt x="64244" y="8617"/>
                      <a:pt x="64498" y="13178"/>
                    </a:cubicBezTo>
                    <a:cubicBezTo>
                      <a:pt x="71087" y="2281"/>
                      <a:pt x="81224" y="0"/>
                      <a:pt x="99724" y="0"/>
                    </a:cubicBezTo>
                    <a:cubicBezTo>
                      <a:pt x="120125" y="0"/>
                      <a:pt x="127728" y="1140"/>
                      <a:pt x="131023" y="13178"/>
                    </a:cubicBezTo>
                    <a:cubicBezTo>
                      <a:pt x="138499" y="1774"/>
                      <a:pt x="148130" y="0"/>
                      <a:pt x="167643" y="0"/>
                    </a:cubicBezTo>
                    <a:cubicBezTo>
                      <a:pt x="195394" y="0"/>
                      <a:pt x="198308" y="5069"/>
                      <a:pt x="195521" y="19767"/>
                    </a:cubicBezTo>
                    <a:lnTo>
                      <a:pt x="180188" y="99978"/>
                    </a:lnTo>
                    <a:lnTo>
                      <a:pt x="133177" y="99978"/>
                    </a:lnTo>
                    <a:close/>
                  </a:path>
                </a:pathLst>
              </a:custGeom>
              <a:solidFill>
                <a:srgbClr val="AE0F0A"/>
              </a:solidFill>
              <a:ln w="1264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9" name="Figura a mano libera: forma 147">
                <a:extLst>
                  <a:ext uri="{FF2B5EF4-FFF2-40B4-BE49-F238E27FC236}">
                    <a16:creationId xmlns:a16="http://schemas.microsoft.com/office/drawing/2014/main" id="{29E72057-F90A-F05F-C5EC-743950A7BAA0}"/>
                  </a:ext>
                </a:extLst>
              </p:cNvPr>
              <p:cNvSpPr/>
              <p:nvPr/>
            </p:nvSpPr>
            <p:spPr>
              <a:xfrm>
                <a:off x="5748765" y="4668451"/>
                <a:ext cx="49545" cy="67031"/>
              </a:xfrm>
              <a:custGeom>
                <a:avLst/>
                <a:gdLst>
                  <a:gd name="connsiteX0" fmla="*/ 0 w 49545"/>
                  <a:gd name="connsiteY0" fmla="*/ 67032 h 67031"/>
                  <a:gd name="connsiteX1" fmla="*/ 12798 w 49545"/>
                  <a:gd name="connsiteY1" fmla="*/ 0 h 67031"/>
                  <a:gd name="connsiteX2" fmla="*/ 49545 w 49545"/>
                  <a:gd name="connsiteY2" fmla="*/ 0 h 67031"/>
                  <a:gd name="connsiteX3" fmla="*/ 36747 w 49545"/>
                  <a:gd name="connsiteY3" fmla="*/ 67032 h 67031"/>
                  <a:gd name="connsiteX4" fmla="*/ 0 w 49545"/>
                  <a:gd name="connsiteY4" fmla="*/ 67032 h 670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545" h="67031">
                    <a:moveTo>
                      <a:pt x="0" y="67032"/>
                    </a:moveTo>
                    <a:lnTo>
                      <a:pt x="12798" y="0"/>
                    </a:lnTo>
                    <a:lnTo>
                      <a:pt x="49545" y="0"/>
                    </a:lnTo>
                    <a:lnTo>
                      <a:pt x="36747" y="67032"/>
                    </a:lnTo>
                    <a:lnTo>
                      <a:pt x="0" y="67032"/>
                    </a:lnTo>
                    <a:close/>
                  </a:path>
                </a:pathLst>
              </a:custGeom>
              <a:solidFill>
                <a:srgbClr val="AE0F0A"/>
              </a:solidFill>
              <a:ln w="1264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0" name="Figura a mano libera: forma 148">
                <a:extLst>
                  <a:ext uri="{FF2B5EF4-FFF2-40B4-BE49-F238E27FC236}">
                    <a16:creationId xmlns:a16="http://schemas.microsoft.com/office/drawing/2014/main" id="{19757D4F-059F-B00C-8EDA-4031681F2190}"/>
                  </a:ext>
                </a:extLst>
              </p:cNvPr>
              <p:cNvSpPr/>
              <p:nvPr/>
            </p:nvSpPr>
            <p:spPr>
              <a:xfrm>
                <a:off x="5799451" y="4648176"/>
                <a:ext cx="53346" cy="87306"/>
              </a:xfrm>
              <a:custGeom>
                <a:avLst/>
                <a:gdLst>
                  <a:gd name="connsiteX0" fmla="*/ 0 w 53346"/>
                  <a:gd name="connsiteY0" fmla="*/ 87306 h 87306"/>
                  <a:gd name="connsiteX1" fmla="*/ 16600 w 53346"/>
                  <a:gd name="connsiteY1" fmla="*/ 0 h 87306"/>
                  <a:gd name="connsiteX2" fmla="*/ 53347 w 53346"/>
                  <a:gd name="connsiteY2" fmla="*/ 0 h 87306"/>
                  <a:gd name="connsiteX3" fmla="*/ 36747 w 53346"/>
                  <a:gd name="connsiteY3" fmla="*/ 87306 h 87306"/>
                  <a:gd name="connsiteX4" fmla="*/ 0 w 53346"/>
                  <a:gd name="connsiteY4" fmla="*/ 87306 h 87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3346" h="87306">
                    <a:moveTo>
                      <a:pt x="0" y="87306"/>
                    </a:moveTo>
                    <a:lnTo>
                      <a:pt x="16600" y="0"/>
                    </a:lnTo>
                    <a:lnTo>
                      <a:pt x="53347" y="0"/>
                    </a:lnTo>
                    <a:lnTo>
                      <a:pt x="36747" y="87306"/>
                    </a:lnTo>
                    <a:lnTo>
                      <a:pt x="0" y="87306"/>
                    </a:lnTo>
                    <a:close/>
                  </a:path>
                </a:pathLst>
              </a:custGeom>
              <a:solidFill>
                <a:srgbClr val="AE0F0A"/>
              </a:solidFill>
              <a:ln w="1264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1" name="Figura a mano libera: forma 149">
                <a:extLst>
                  <a:ext uri="{FF2B5EF4-FFF2-40B4-BE49-F238E27FC236}">
                    <a16:creationId xmlns:a16="http://schemas.microsoft.com/office/drawing/2014/main" id="{244B9B6E-1609-0178-F317-87B133DCFA26}"/>
                  </a:ext>
                </a:extLst>
              </p:cNvPr>
              <p:cNvSpPr/>
              <p:nvPr/>
            </p:nvSpPr>
            <p:spPr>
              <a:xfrm>
                <a:off x="5849630" y="4648176"/>
                <a:ext cx="53473" cy="87306"/>
              </a:xfrm>
              <a:custGeom>
                <a:avLst/>
                <a:gdLst>
                  <a:gd name="connsiteX0" fmla="*/ 0 w 53473"/>
                  <a:gd name="connsiteY0" fmla="*/ 87306 h 87306"/>
                  <a:gd name="connsiteX1" fmla="*/ 16726 w 53473"/>
                  <a:gd name="connsiteY1" fmla="*/ 0 h 87306"/>
                  <a:gd name="connsiteX2" fmla="*/ 53474 w 53473"/>
                  <a:gd name="connsiteY2" fmla="*/ 0 h 87306"/>
                  <a:gd name="connsiteX3" fmla="*/ 36747 w 53473"/>
                  <a:gd name="connsiteY3" fmla="*/ 87306 h 87306"/>
                  <a:gd name="connsiteX4" fmla="*/ 0 w 53473"/>
                  <a:gd name="connsiteY4" fmla="*/ 87306 h 87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3473" h="87306">
                    <a:moveTo>
                      <a:pt x="0" y="87306"/>
                    </a:moveTo>
                    <a:lnTo>
                      <a:pt x="16726" y="0"/>
                    </a:lnTo>
                    <a:lnTo>
                      <a:pt x="53474" y="0"/>
                    </a:lnTo>
                    <a:lnTo>
                      <a:pt x="36747" y="87306"/>
                    </a:lnTo>
                    <a:lnTo>
                      <a:pt x="0" y="87306"/>
                    </a:lnTo>
                    <a:close/>
                  </a:path>
                </a:pathLst>
              </a:custGeom>
              <a:solidFill>
                <a:srgbClr val="AE0F0A"/>
              </a:solidFill>
              <a:ln w="1264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2" name="Figura a mano libera: forma 150">
                <a:extLst>
                  <a:ext uri="{FF2B5EF4-FFF2-40B4-BE49-F238E27FC236}">
                    <a16:creationId xmlns:a16="http://schemas.microsoft.com/office/drawing/2014/main" id="{9FC21640-DA6C-1895-DF73-A3194BB0D3D5}"/>
                  </a:ext>
                </a:extLst>
              </p:cNvPr>
              <p:cNvSpPr/>
              <p:nvPr/>
            </p:nvSpPr>
            <p:spPr>
              <a:xfrm>
                <a:off x="5898296" y="4668324"/>
                <a:ext cx="89112" cy="67158"/>
              </a:xfrm>
              <a:custGeom>
                <a:avLst/>
                <a:gdLst>
                  <a:gd name="connsiteX0" fmla="*/ 23308 w 89112"/>
                  <a:gd name="connsiteY0" fmla="*/ 67159 h 67158"/>
                  <a:gd name="connsiteX1" fmla="*/ 500 w 89112"/>
                  <a:gd name="connsiteY1" fmla="*/ 52967 h 67158"/>
                  <a:gd name="connsiteX2" fmla="*/ 7722 w 89112"/>
                  <a:gd name="connsiteY2" fmla="*/ 13558 h 67158"/>
                  <a:gd name="connsiteX3" fmla="*/ 37374 w 89112"/>
                  <a:gd name="connsiteY3" fmla="*/ 0 h 67158"/>
                  <a:gd name="connsiteX4" fmla="*/ 64744 w 89112"/>
                  <a:gd name="connsiteY4" fmla="*/ 0 h 67158"/>
                  <a:gd name="connsiteX5" fmla="*/ 88820 w 89112"/>
                  <a:gd name="connsiteY5" fmla="*/ 6843 h 67158"/>
                  <a:gd name="connsiteX6" fmla="*/ 88820 w 89112"/>
                  <a:gd name="connsiteY6" fmla="*/ 11531 h 67158"/>
                  <a:gd name="connsiteX7" fmla="*/ 83244 w 89112"/>
                  <a:gd name="connsiteY7" fmla="*/ 41943 h 67158"/>
                  <a:gd name="connsiteX8" fmla="*/ 35473 w 89112"/>
                  <a:gd name="connsiteY8" fmla="*/ 41943 h 67158"/>
                  <a:gd name="connsiteX9" fmla="*/ 34839 w 89112"/>
                  <a:gd name="connsiteY9" fmla="*/ 45491 h 67158"/>
                  <a:gd name="connsiteX10" fmla="*/ 45484 w 89112"/>
                  <a:gd name="connsiteY10" fmla="*/ 51193 h 67158"/>
                  <a:gd name="connsiteX11" fmla="*/ 81597 w 89112"/>
                  <a:gd name="connsiteY11" fmla="*/ 51193 h 67158"/>
                  <a:gd name="connsiteX12" fmla="*/ 78683 w 89112"/>
                  <a:gd name="connsiteY12" fmla="*/ 67032 h 67158"/>
                  <a:gd name="connsiteX13" fmla="*/ 23182 w 89112"/>
                  <a:gd name="connsiteY13" fmla="*/ 67032 h 67158"/>
                  <a:gd name="connsiteX14" fmla="*/ 53720 w 89112"/>
                  <a:gd name="connsiteY14" fmla="*/ 23315 h 67158"/>
                  <a:gd name="connsiteX15" fmla="*/ 47511 w 89112"/>
                  <a:gd name="connsiteY15" fmla="*/ 15966 h 67158"/>
                  <a:gd name="connsiteX16" fmla="*/ 38894 w 89112"/>
                  <a:gd name="connsiteY16" fmla="*/ 23315 h 67158"/>
                  <a:gd name="connsiteX17" fmla="*/ 37754 w 89112"/>
                  <a:gd name="connsiteY17" fmla="*/ 29398 h 67158"/>
                  <a:gd name="connsiteX18" fmla="*/ 52580 w 89112"/>
                  <a:gd name="connsiteY18" fmla="*/ 29398 h 67158"/>
                  <a:gd name="connsiteX19" fmla="*/ 53720 w 89112"/>
                  <a:gd name="connsiteY19" fmla="*/ 23315 h 671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89112" h="67158">
                    <a:moveTo>
                      <a:pt x="23308" y="67159"/>
                    </a:moveTo>
                    <a:cubicBezTo>
                      <a:pt x="4174" y="67159"/>
                      <a:pt x="-1908" y="66145"/>
                      <a:pt x="500" y="52967"/>
                    </a:cubicBezTo>
                    <a:lnTo>
                      <a:pt x="7722" y="13558"/>
                    </a:lnTo>
                    <a:cubicBezTo>
                      <a:pt x="10003" y="1014"/>
                      <a:pt x="20394" y="0"/>
                      <a:pt x="37374" y="0"/>
                    </a:cubicBezTo>
                    <a:lnTo>
                      <a:pt x="64744" y="0"/>
                    </a:lnTo>
                    <a:cubicBezTo>
                      <a:pt x="73741" y="0"/>
                      <a:pt x="86919" y="507"/>
                      <a:pt x="88820" y="6843"/>
                    </a:cubicBezTo>
                    <a:cubicBezTo>
                      <a:pt x="89327" y="8363"/>
                      <a:pt x="89073" y="10010"/>
                      <a:pt x="88820" y="11531"/>
                    </a:cubicBezTo>
                    <a:lnTo>
                      <a:pt x="83244" y="41943"/>
                    </a:lnTo>
                    <a:lnTo>
                      <a:pt x="35473" y="41943"/>
                    </a:lnTo>
                    <a:lnTo>
                      <a:pt x="34839" y="45491"/>
                    </a:lnTo>
                    <a:cubicBezTo>
                      <a:pt x="33826" y="50813"/>
                      <a:pt x="38134" y="51193"/>
                      <a:pt x="45484" y="51193"/>
                    </a:cubicBezTo>
                    <a:lnTo>
                      <a:pt x="81597" y="51193"/>
                    </a:lnTo>
                    <a:lnTo>
                      <a:pt x="78683" y="67032"/>
                    </a:lnTo>
                    <a:lnTo>
                      <a:pt x="23182" y="67032"/>
                    </a:lnTo>
                    <a:close/>
                    <a:moveTo>
                      <a:pt x="53720" y="23315"/>
                    </a:moveTo>
                    <a:cubicBezTo>
                      <a:pt x="54354" y="20148"/>
                      <a:pt x="53720" y="15966"/>
                      <a:pt x="47511" y="15966"/>
                    </a:cubicBezTo>
                    <a:cubicBezTo>
                      <a:pt x="41302" y="15966"/>
                      <a:pt x="39528" y="20274"/>
                      <a:pt x="38894" y="23315"/>
                    </a:cubicBezTo>
                    <a:lnTo>
                      <a:pt x="37754" y="29398"/>
                    </a:lnTo>
                    <a:lnTo>
                      <a:pt x="52580" y="29398"/>
                    </a:lnTo>
                    <a:lnTo>
                      <a:pt x="53720" y="23315"/>
                    </a:lnTo>
                    <a:close/>
                  </a:path>
                </a:pathLst>
              </a:custGeom>
              <a:solidFill>
                <a:srgbClr val="AE0F0A"/>
              </a:solidFill>
              <a:ln w="1264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3" name="Figura a mano libera: forma 151">
                <a:extLst>
                  <a:ext uri="{FF2B5EF4-FFF2-40B4-BE49-F238E27FC236}">
                    <a16:creationId xmlns:a16="http://schemas.microsoft.com/office/drawing/2014/main" id="{6CEFEFE3-7D5F-F867-6ED1-FCFDDCCDE2EB}"/>
                  </a:ext>
                </a:extLst>
              </p:cNvPr>
              <p:cNvSpPr/>
              <p:nvPr/>
            </p:nvSpPr>
            <p:spPr>
              <a:xfrm>
                <a:off x="5987749" y="4668071"/>
                <a:ext cx="79957" cy="67412"/>
              </a:xfrm>
              <a:custGeom>
                <a:avLst/>
                <a:gdLst>
                  <a:gd name="connsiteX0" fmla="*/ 72101 w 79957"/>
                  <a:gd name="connsiteY0" fmla="*/ 25596 h 67412"/>
                  <a:gd name="connsiteX1" fmla="*/ 54994 w 79957"/>
                  <a:gd name="connsiteY1" fmla="*/ 19387 h 67412"/>
                  <a:gd name="connsiteX2" fmla="*/ 45617 w 79957"/>
                  <a:gd name="connsiteY2" fmla="*/ 19387 h 67412"/>
                  <a:gd name="connsiteX3" fmla="*/ 36747 w 79957"/>
                  <a:gd name="connsiteY3" fmla="*/ 67412 h 67412"/>
                  <a:gd name="connsiteX4" fmla="*/ 0 w 79957"/>
                  <a:gd name="connsiteY4" fmla="*/ 67412 h 67412"/>
                  <a:gd name="connsiteX5" fmla="*/ 12798 w 79957"/>
                  <a:gd name="connsiteY5" fmla="*/ 380 h 67412"/>
                  <a:gd name="connsiteX6" fmla="*/ 49545 w 79957"/>
                  <a:gd name="connsiteY6" fmla="*/ 380 h 67412"/>
                  <a:gd name="connsiteX7" fmla="*/ 47898 w 79957"/>
                  <a:gd name="connsiteY7" fmla="*/ 8997 h 67412"/>
                  <a:gd name="connsiteX8" fmla="*/ 73368 w 79957"/>
                  <a:gd name="connsiteY8" fmla="*/ 0 h 67412"/>
                  <a:gd name="connsiteX9" fmla="*/ 79957 w 79957"/>
                  <a:gd name="connsiteY9" fmla="*/ 760 h 67412"/>
                  <a:gd name="connsiteX10" fmla="*/ 72228 w 79957"/>
                  <a:gd name="connsiteY10" fmla="*/ 25596 h 67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79957" h="67412">
                    <a:moveTo>
                      <a:pt x="72101" y="25596"/>
                    </a:moveTo>
                    <a:cubicBezTo>
                      <a:pt x="67159" y="19894"/>
                      <a:pt x="54994" y="19387"/>
                      <a:pt x="54994" y="19387"/>
                    </a:cubicBezTo>
                    <a:lnTo>
                      <a:pt x="45617" y="19387"/>
                    </a:lnTo>
                    <a:lnTo>
                      <a:pt x="36747" y="67412"/>
                    </a:lnTo>
                    <a:lnTo>
                      <a:pt x="0" y="67412"/>
                    </a:lnTo>
                    <a:lnTo>
                      <a:pt x="12798" y="380"/>
                    </a:lnTo>
                    <a:lnTo>
                      <a:pt x="49545" y="380"/>
                    </a:lnTo>
                    <a:lnTo>
                      <a:pt x="47898" y="8997"/>
                    </a:lnTo>
                    <a:cubicBezTo>
                      <a:pt x="54741" y="3675"/>
                      <a:pt x="61710" y="0"/>
                      <a:pt x="73368" y="0"/>
                    </a:cubicBezTo>
                    <a:cubicBezTo>
                      <a:pt x="75649" y="0"/>
                      <a:pt x="77930" y="253"/>
                      <a:pt x="79957" y="760"/>
                    </a:cubicBezTo>
                    <a:lnTo>
                      <a:pt x="72228" y="25596"/>
                    </a:lnTo>
                    <a:close/>
                  </a:path>
                </a:pathLst>
              </a:custGeom>
              <a:solidFill>
                <a:srgbClr val="AE0F0A"/>
              </a:solidFill>
              <a:ln w="1264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sp>
          <p:nvSpPr>
            <p:cNvPr id="45" name="Figura a mano libera: forma 143">
              <a:extLst>
                <a:ext uri="{FF2B5EF4-FFF2-40B4-BE49-F238E27FC236}">
                  <a16:creationId xmlns:a16="http://schemas.microsoft.com/office/drawing/2014/main" id="{496E5137-A414-B84C-2734-03DF6C2C72F3}"/>
                </a:ext>
              </a:extLst>
            </p:cNvPr>
            <p:cNvSpPr/>
            <p:nvPr/>
          </p:nvSpPr>
          <p:spPr>
            <a:xfrm>
              <a:off x="5550457" y="4750942"/>
              <a:ext cx="500522" cy="9250"/>
            </a:xfrm>
            <a:custGeom>
              <a:avLst/>
              <a:gdLst>
                <a:gd name="connsiteX0" fmla="*/ 498749 w 500522"/>
                <a:gd name="connsiteY0" fmla="*/ 9250 h 9250"/>
                <a:gd name="connsiteX1" fmla="*/ 0 w 500522"/>
                <a:gd name="connsiteY1" fmla="*/ 9250 h 9250"/>
                <a:gd name="connsiteX2" fmla="*/ 1774 w 500522"/>
                <a:gd name="connsiteY2" fmla="*/ 0 h 9250"/>
                <a:gd name="connsiteX3" fmla="*/ 500523 w 500522"/>
                <a:gd name="connsiteY3" fmla="*/ 0 h 9250"/>
                <a:gd name="connsiteX4" fmla="*/ 498749 w 500522"/>
                <a:gd name="connsiteY4" fmla="*/ 9250 h 9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0522" h="9250">
                  <a:moveTo>
                    <a:pt x="498749" y="9250"/>
                  </a:moveTo>
                  <a:lnTo>
                    <a:pt x="0" y="9250"/>
                  </a:lnTo>
                  <a:lnTo>
                    <a:pt x="1774" y="0"/>
                  </a:lnTo>
                  <a:lnTo>
                    <a:pt x="500523" y="0"/>
                  </a:lnTo>
                  <a:lnTo>
                    <a:pt x="498749" y="9250"/>
                  </a:lnTo>
                  <a:close/>
                </a:path>
              </a:pathLst>
            </a:custGeom>
            <a:solidFill>
              <a:srgbClr val="04A64B"/>
            </a:solidFill>
            <a:ln w="1264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6" name="Figura a mano libera: forma 144">
              <a:extLst>
                <a:ext uri="{FF2B5EF4-FFF2-40B4-BE49-F238E27FC236}">
                  <a16:creationId xmlns:a16="http://schemas.microsoft.com/office/drawing/2014/main" id="{99A76981-CDFF-D210-51B7-9D105A942C09}"/>
                </a:ext>
              </a:extLst>
            </p:cNvPr>
            <p:cNvSpPr/>
            <p:nvPr/>
          </p:nvSpPr>
          <p:spPr>
            <a:xfrm>
              <a:off x="5762450" y="4622960"/>
              <a:ext cx="74508" cy="40548"/>
            </a:xfrm>
            <a:custGeom>
              <a:avLst/>
              <a:gdLst>
                <a:gd name="connsiteX0" fmla="*/ 47138 w 74508"/>
                <a:gd name="connsiteY0" fmla="*/ 0 h 40548"/>
                <a:gd name="connsiteX1" fmla="*/ 1394 w 74508"/>
                <a:gd name="connsiteY1" fmla="*/ 35734 h 40548"/>
                <a:gd name="connsiteX2" fmla="*/ 0 w 74508"/>
                <a:gd name="connsiteY2" fmla="*/ 40549 h 40548"/>
                <a:gd name="connsiteX3" fmla="*/ 27370 w 74508"/>
                <a:gd name="connsiteY3" fmla="*/ 40549 h 40548"/>
                <a:gd name="connsiteX4" fmla="*/ 73114 w 74508"/>
                <a:gd name="connsiteY4" fmla="*/ 4815 h 40548"/>
                <a:gd name="connsiteX5" fmla="*/ 74508 w 74508"/>
                <a:gd name="connsiteY5" fmla="*/ 0 h 40548"/>
                <a:gd name="connsiteX6" fmla="*/ 47011 w 74508"/>
                <a:gd name="connsiteY6" fmla="*/ 0 h 405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4508" h="40548">
                  <a:moveTo>
                    <a:pt x="47138" y="0"/>
                  </a:moveTo>
                  <a:cubicBezTo>
                    <a:pt x="11785" y="0"/>
                    <a:pt x="1521" y="35353"/>
                    <a:pt x="1394" y="35734"/>
                  </a:cubicBezTo>
                  <a:lnTo>
                    <a:pt x="0" y="40549"/>
                  </a:lnTo>
                  <a:lnTo>
                    <a:pt x="27370" y="40549"/>
                  </a:lnTo>
                  <a:cubicBezTo>
                    <a:pt x="62724" y="40549"/>
                    <a:pt x="72988" y="5195"/>
                    <a:pt x="73114" y="4815"/>
                  </a:cubicBezTo>
                  <a:lnTo>
                    <a:pt x="74508" y="0"/>
                  </a:lnTo>
                  <a:lnTo>
                    <a:pt x="47011" y="0"/>
                  </a:lnTo>
                  <a:close/>
                </a:path>
              </a:pathLst>
            </a:custGeom>
            <a:solidFill>
              <a:srgbClr val="1D1D1B"/>
            </a:solidFill>
            <a:ln w="1264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7" name="Figura a mano libera: forma 145">
              <a:extLst>
                <a:ext uri="{FF2B5EF4-FFF2-40B4-BE49-F238E27FC236}">
                  <a16:creationId xmlns:a16="http://schemas.microsoft.com/office/drawing/2014/main" id="{B0EB776B-3D67-A0C6-D250-AF9162D02CDA}"/>
                </a:ext>
              </a:extLst>
            </p:cNvPr>
            <p:cNvSpPr/>
            <p:nvPr/>
          </p:nvSpPr>
          <p:spPr>
            <a:xfrm>
              <a:off x="5772334" y="4625494"/>
              <a:ext cx="61963" cy="31678"/>
            </a:xfrm>
            <a:custGeom>
              <a:avLst/>
              <a:gdLst>
                <a:gd name="connsiteX0" fmla="*/ 61964 w 61963"/>
                <a:gd name="connsiteY0" fmla="*/ 0 h 31678"/>
                <a:gd name="connsiteX1" fmla="*/ 21542 w 61963"/>
                <a:gd name="connsiteY1" fmla="*/ 31679 h 31678"/>
                <a:gd name="connsiteX2" fmla="*/ 0 w 61963"/>
                <a:gd name="connsiteY2" fmla="*/ 31679 h 31678"/>
                <a:gd name="connsiteX3" fmla="*/ 40422 w 61963"/>
                <a:gd name="connsiteY3" fmla="*/ 0 h 31678"/>
                <a:gd name="connsiteX4" fmla="*/ 61964 w 61963"/>
                <a:gd name="connsiteY4" fmla="*/ 0 h 316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1963" h="31678">
                  <a:moveTo>
                    <a:pt x="61964" y="0"/>
                  </a:moveTo>
                  <a:cubicBezTo>
                    <a:pt x="61964" y="0"/>
                    <a:pt x="53093" y="31679"/>
                    <a:pt x="21542" y="31679"/>
                  </a:cubicBezTo>
                  <a:lnTo>
                    <a:pt x="0" y="31679"/>
                  </a:lnTo>
                  <a:cubicBezTo>
                    <a:pt x="0" y="31679"/>
                    <a:pt x="8870" y="0"/>
                    <a:pt x="40422" y="0"/>
                  </a:cubicBezTo>
                  <a:lnTo>
                    <a:pt x="61964" y="0"/>
                  </a:lnTo>
                  <a:close/>
                </a:path>
              </a:pathLst>
            </a:custGeom>
            <a:solidFill>
              <a:srgbClr val="04A64B"/>
            </a:solidFill>
            <a:ln w="1264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54" name="Elemento grafico 2">
            <a:extLst>
              <a:ext uri="{FF2B5EF4-FFF2-40B4-BE49-F238E27FC236}">
                <a16:creationId xmlns:a16="http://schemas.microsoft.com/office/drawing/2014/main" id="{1E8F0B97-3919-1845-C0A6-FB5B9F2C0E8C}"/>
              </a:ext>
            </a:extLst>
          </p:cNvPr>
          <p:cNvGrpSpPr/>
          <p:nvPr userDrawn="1"/>
        </p:nvGrpSpPr>
        <p:grpSpPr>
          <a:xfrm>
            <a:off x="4116680" y="4634618"/>
            <a:ext cx="484176" cy="126207"/>
            <a:chOff x="4116680" y="4634618"/>
            <a:chExt cx="484176" cy="126207"/>
          </a:xfrm>
        </p:grpSpPr>
        <p:sp>
          <p:nvSpPr>
            <p:cNvPr id="55" name="Figura a mano libera: forma 153">
              <a:extLst>
                <a:ext uri="{FF2B5EF4-FFF2-40B4-BE49-F238E27FC236}">
                  <a16:creationId xmlns:a16="http://schemas.microsoft.com/office/drawing/2014/main" id="{6E16FA7D-68D9-790B-6981-4CD5395A318F}"/>
                </a:ext>
              </a:extLst>
            </p:cNvPr>
            <p:cNvSpPr/>
            <p:nvPr/>
          </p:nvSpPr>
          <p:spPr>
            <a:xfrm>
              <a:off x="4116680" y="4634618"/>
              <a:ext cx="484176" cy="126207"/>
            </a:xfrm>
            <a:custGeom>
              <a:avLst/>
              <a:gdLst>
                <a:gd name="connsiteX0" fmla="*/ 0 w 484176"/>
                <a:gd name="connsiteY0" fmla="*/ 0 h 126207"/>
                <a:gd name="connsiteX1" fmla="*/ 484177 w 484176"/>
                <a:gd name="connsiteY1" fmla="*/ 0 h 126207"/>
                <a:gd name="connsiteX2" fmla="*/ 484177 w 484176"/>
                <a:gd name="connsiteY2" fmla="*/ 126208 h 126207"/>
                <a:gd name="connsiteX3" fmla="*/ 0 w 484176"/>
                <a:gd name="connsiteY3" fmla="*/ 126208 h 126207"/>
                <a:gd name="connsiteX4" fmla="*/ 0 w 484176"/>
                <a:gd name="connsiteY4" fmla="*/ 0 h 126207"/>
                <a:gd name="connsiteX5" fmla="*/ 0 w 484176"/>
                <a:gd name="connsiteY5" fmla="*/ 0 h 1262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84176" h="126207">
                  <a:moveTo>
                    <a:pt x="0" y="0"/>
                  </a:moveTo>
                  <a:lnTo>
                    <a:pt x="484177" y="0"/>
                  </a:lnTo>
                  <a:lnTo>
                    <a:pt x="484177" y="126208"/>
                  </a:lnTo>
                  <a:lnTo>
                    <a:pt x="0" y="12620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67A2"/>
            </a:solidFill>
            <a:ln w="1264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grpSp>
          <p:nvGrpSpPr>
            <p:cNvPr id="56" name="Elemento grafico 2">
              <a:extLst>
                <a:ext uri="{FF2B5EF4-FFF2-40B4-BE49-F238E27FC236}">
                  <a16:creationId xmlns:a16="http://schemas.microsoft.com/office/drawing/2014/main" id="{90F56053-F6F8-1A7B-1191-40D4844CD88C}"/>
                </a:ext>
              </a:extLst>
            </p:cNvPr>
            <p:cNvGrpSpPr/>
            <p:nvPr/>
          </p:nvGrpSpPr>
          <p:grpSpPr>
            <a:xfrm>
              <a:off x="4170661" y="4662107"/>
              <a:ext cx="372541" cy="70968"/>
              <a:chOff x="4170661" y="4662107"/>
              <a:chExt cx="372541" cy="70968"/>
            </a:xfrm>
            <a:solidFill>
              <a:srgbClr val="FFFFFF"/>
            </a:solidFill>
          </p:grpSpPr>
          <p:sp>
            <p:nvSpPr>
              <p:cNvPr id="57" name="Figura a mano libera: forma 155">
                <a:extLst>
                  <a:ext uri="{FF2B5EF4-FFF2-40B4-BE49-F238E27FC236}">
                    <a16:creationId xmlns:a16="http://schemas.microsoft.com/office/drawing/2014/main" id="{CECE469E-32D5-8ACE-80B8-8201054BA432}"/>
                  </a:ext>
                </a:extLst>
              </p:cNvPr>
              <p:cNvSpPr/>
              <p:nvPr/>
            </p:nvSpPr>
            <p:spPr>
              <a:xfrm>
                <a:off x="4170661" y="4662107"/>
                <a:ext cx="53473" cy="70968"/>
              </a:xfrm>
              <a:custGeom>
                <a:avLst/>
                <a:gdLst>
                  <a:gd name="connsiteX0" fmla="*/ 0 w 53473"/>
                  <a:gd name="connsiteY0" fmla="*/ 70969 h 70968"/>
                  <a:gd name="connsiteX1" fmla="*/ 7730 w 53473"/>
                  <a:gd name="connsiteY1" fmla="*/ 70462 h 70968"/>
                  <a:gd name="connsiteX2" fmla="*/ 15459 w 53473"/>
                  <a:gd name="connsiteY2" fmla="*/ 70969 h 70968"/>
                  <a:gd name="connsiteX3" fmla="*/ 15459 w 53473"/>
                  <a:gd name="connsiteY3" fmla="*/ 37769 h 70968"/>
                  <a:gd name="connsiteX4" fmla="*/ 16220 w 53473"/>
                  <a:gd name="connsiteY4" fmla="*/ 37769 h 70968"/>
                  <a:gd name="connsiteX5" fmla="*/ 22809 w 53473"/>
                  <a:gd name="connsiteY5" fmla="*/ 49300 h 70968"/>
                  <a:gd name="connsiteX6" fmla="*/ 34973 w 53473"/>
                  <a:gd name="connsiteY6" fmla="*/ 70969 h 70968"/>
                  <a:gd name="connsiteX7" fmla="*/ 44223 w 53473"/>
                  <a:gd name="connsiteY7" fmla="*/ 70462 h 70968"/>
                  <a:gd name="connsiteX8" fmla="*/ 53474 w 53473"/>
                  <a:gd name="connsiteY8" fmla="*/ 70969 h 70968"/>
                  <a:gd name="connsiteX9" fmla="*/ 49545 w 53473"/>
                  <a:gd name="connsiteY9" fmla="*/ 64506 h 70968"/>
                  <a:gd name="connsiteX10" fmla="*/ 31425 w 53473"/>
                  <a:gd name="connsiteY10" fmla="*/ 35488 h 70968"/>
                  <a:gd name="connsiteX11" fmla="*/ 47391 w 53473"/>
                  <a:gd name="connsiteY11" fmla="*/ 16861 h 70968"/>
                  <a:gd name="connsiteX12" fmla="*/ 38521 w 53473"/>
                  <a:gd name="connsiteY12" fmla="*/ 2036 h 70968"/>
                  <a:gd name="connsiteX13" fmla="*/ 21922 w 53473"/>
                  <a:gd name="connsiteY13" fmla="*/ 8 h 70968"/>
                  <a:gd name="connsiteX14" fmla="*/ 127 w 53473"/>
                  <a:gd name="connsiteY14" fmla="*/ 8 h 70968"/>
                  <a:gd name="connsiteX15" fmla="*/ 127 w 53473"/>
                  <a:gd name="connsiteY15" fmla="*/ 70969 h 70968"/>
                  <a:gd name="connsiteX16" fmla="*/ 15333 w 53473"/>
                  <a:gd name="connsiteY16" fmla="*/ 5584 h 70968"/>
                  <a:gd name="connsiteX17" fmla="*/ 30918 w 53473"/>
                  <a:gd name="connsiteY17" fmla="*/ 13313 h 70968"/>
                  <a:gd name="connsiteX18" fmla="*/ 31425 w 53473"/>
                  <a:gd name="connsiteY18" fmla="*/ 18509 h 70968"/>
                  <a:gd name="connsiteX19" fmla="*/ 15333 w 53473"/>
                  <a:gd name="connsiteY19" fmla="*/ 33334 h 70968"/>
                  <a:gd name="connsiteX20" fmla="*/ 15333 w 53473"/>
                  <a:gd name="connsiteY20" fmla="*/ 5584 h 709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53473" h="70968">
                    <a:moveTo>
                      <a:pt x="0" y="70969"/>
                    </a:moveTo>
                    <a:cubicBezTo>
                      <a:pt x="2534" y="70715"/>
                      <a:pt x="5069" y="70462"/>
                      <a:pt x="7730" y="70462"/>
                    </a:cubicBezTo>
                    <a:cubicBezTo>
                      <a:pt x="10391" y="70462"/>
                      <a:pt x="12798" y="70715"/>
                      <a:pt x="15459" y="70969"/>
                    </a:cubicBezTo>
                    <a:lnTo>
                      <a:pt x="15459" y="37769"/>
                    </a:lnTo>
                    <a:lnTo>
                      <a:pt x="16220" y="37769"/>
                    </a:lnTo>
                    <a:cubicBezTo>
                      <a:pt x="18500" y="41697"/>
                      <a:pt x="21288" y="46513"/>
                      <a:pt x="22809" y="49300"/>
                    </a:cubicBezTo>
                    <a:lnTo>
                      <a:pt x="34973" y="70969"/>
                    </a:lnTo>
                    <a:cubicBezTo>
                      <a:pt x="38014" y="70715"/>
                      <a:pt x="41056" y="70462"/>
                      <a:pt x="44223" y="70462"/>
                    </a:cubicBezTo>
                    <a:cubicBezTo>
                      <a:pt x="47391" y="70462"/>
                      <a:pt x="50432" y="70715"/>
                      <a:pt x="53474" y="70969"/>
                    </a:cubicBezTo>
                    <a:lnTo>
                      <a:pt x="49545" y="64506"/>
                    </a:lnTo>
                    <a:cubicBezTo>
                      <a:pt x="43463" y="54876"/>
                      <a:pt x="37127" y="45372"/>
                      <a:pt x="31425" y="35488"/>
                    </a:cubicBezTo>
                    <a:cubicBezTo>
                      <a:pt x="40929" y="33461"/>
                      <a:pt x="47391" y="26999"/>
                      <a:pt x="47391" y="16861"/>
                    </a:cubicBezTo>
                    <a:cubicBezTo>
                      <a:pt x="47391" y="9765"/>
                      <a:pt x="44350" y="5204"/>
                      <a:pt x="38521" y="2036"/>
                    </a:cubicBezTo>
                    <a:cubicBezTo>
                      <a:pt x="34213" y="-245"/>
                      <a:pt x="26737" y="8"/>
                      <a:pt x="21922" y="8"/>
                    </a:cubicBezTo>
                    <a:lnTo>
                      <a:pt x="127" y="8"/>
                    </a:lnTo>
                    <a:lnTo>
                      <a:pt x="127" y="70969"/>
                    </a:lnTo>
                    <a:close/>
                    <a:moveTo>
                      <a:pt x="15333" y="5584"/>
                    </a:moveTo>
                    <a:cubicBezTo>
                      <a:pt x="21542" y="5584"/>
                      <a:pt x="29271" y="4697"/>
                      <a:pt x="30918" y="13313"/>
                    </a:cubicBezTo>
                    <a:cubicBezTo>
                      <a:pt x="31299" y="15468"/>
                      <a:pt x="31425" y="16988"/>
                      <a:pt x="31425" y="18509"/>
                    </a:cubicBezTo>
                    <a:cubicBezTo>
                      <a:pt x="31425" y="29153"/>
                      <a:pt x="26103" y="34348"/>
                      <a:pt x="15333" y="33334"/>
                    </a:cubicBezTo>
                    <a:lnTo>
                      <a:pt x="15333" y="5584"/>
                    </a:lnTo>
                    <a:close/>
                  </a:path>
                </a:pathLst>
              </a:custGeom>
              <a:solidFill>
                <a:srgbClr val="FFFFFF"/>
              </a:solidFill>
              <a:ln w="1264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grpSp>
            <p:nvGrpSpPr>
              <p:cNvPr id="58" name="Elemento grafico 2">
                <a:extLst>
                  <a:ext uri="{FF2B5EF4-FFF2-40B4-BE49-F238E27FC236}">
                    <a16:creationId xmlns:a16="http://schemas.microsoft.com/office/drawing/2014/main" id="{4464540B-47F0-117C-0BAA-9DA0C77713AA}"/>
                  </a:ext>
                </a:extLst>
              </p:cNvPr>
              <p:cNvGrpSpPr/>
              <p:nvPr/>
            </p:nvGrpSpPr>
            <p:grpSpPr>
              <a:xfrm>
                <a:off x="4255686" y="4683150"/>
                <a:ext cx="287515" cy="49925"/>
                <a:chOff x="4255686" y="4683150"/>
                <a:chExt cx="287515" cy="49925"/>
              </a:xfrm>
              <a:solidFill>
                <a:srgbClr val="FFFFFF"/>
              </a:solidFill>
            </p:grpSpPr>
            <p:sp>
              <p:nvSpPr>
                <p:cNvPr id="59" name="Figura a mano libera: forma 157">
                  <a:extLst>
                    <a:ext uri="{FF2B5EF4-FFF2-40B4-BE49-F238E27FC236}">
                      <a16:creationId xmlns:a16="http://schemas.microsoft.com/office/drawing/2014/main" id="{6F072E9A-3D76-DE06-92A4-FEFC0C0E981B}"/>
                    </a:ext>
                  </a:extLst>
                </p:cNvPr>
                <p:cNvSpPr/>
                <p:nvPr/>
              </p:nvSpPr>
              <p:spPr>
                <a:xfrm>
                  <a:off x="4255686" y="4683150"/>
                  <a:ext cx="44223" cy="49925"/>
                </a:xfrm>
                <a:custGeom>
                  <a:avLst/>
                  <a:gdLst>
                    <a:gd name="connsiteX0" fmla="*/ 27370 w 44223"/>
                    <a:gd name="connsiteY0" fmla="*/ 34973 h 49925"/>
                    <a:gd name="connsiteX1" fmla="*/ 32312 w 44223"/>
                    <a:gd name="connsiteY1" fmla="*/ 49926 h 49925"/>
                    <a:gd name="connsiteX2" fmla="*/ 38268 w 44223"/>
                    <a:gd name="connsiteY2" fmla="*/ 49545 h 49925"/>
                    <a:gd name="connsiteX3" fmla="*/ 44223 w 44223"/>
                    <a:gd name="connsiteY3" fmla="*/ 49926 h 49925"/>
                    <a:gd name="connsiteX4" fmla="*/ 24963 w 44223"/>
                    <a:gd name="connsiteY4" fmla="*/ 0 h 49925"/>
                    <a:gd name="connsiteX5" fmla="*/ 22302 w 44223"/>
                    <a:gd name="connsiteY5" fmla="*/ 253 h 49925"/>
                    <a:gd name="connsiteX6" fmla="*/ 19641 w 44223"/>
                    <a:gd name="connsiteY6" fmla="*/ 0 h 49925"/>
                    <a:gd name="connsiteX7" fmla="*/ 0 w 44223"/>
                    <a:gd name="connsiteY7" fmla="*/ 49799 h 49925"/>
                    <a:gd name="connsiteX8" fmla="*/ 3295 w 44223"/>
                    <a:gd name="connsiteY8" fmla="*/ 49545 h 49925"/>
                    <a:gd name="connsiteX9" fmla="*/ 6589 w 44223"/>
                    <a:gd name="connsiteY9" fmla="*/ 49799 h 49925"/>
                    <a:gd name="connsiteX10" fmla="*/ 11404 w 44223"/>
                    <a:gd name="connsiteY10" fmla="*/ 34973 h 49925"/>
                    <a:gd name="connsiteX11" fmla="*/ 27497 w 44223"/>
                    <a:gd name="connsiteY11" fmla="*/ 34973 h 49925"/>
                    <a:gd name="connsiteX12" fmla="*/ 13178 w 44223"/>
                    <a:gd name="connsiteY12" fmla="*/ 30538 h 49925"/>
                    <a:gd name="connsiteX13" fmla="*/ 19641 w 44223"/>
                    <a:gd name="connsiteY13" fmla="*/ 13812 h 49925"/>
                    <a:gd name="connsiteX14" fmla="*/ 25723 w 44223"/>
                    <a:gd name="connsiteY14" fmla="*/ 30538 h 49925"/>
                    <a:gd name="connsiteX15" fmla="*/ 13178 w 44223"/>
                    <a:gd name="connsiteY15" fmla="*/ 30538 h 4992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44223" h="49925">
                      <a:moveTo>
                        <a:pt x="27370" y="34973"/>
                      </a:moveTo>
                      <a:cubicBezTo>
                        <a:pt x="29271" y="39788"/>
                        <a:pt x="30665" y="44730"/>
                        <a:pt x="32312" y="49926"/>
                      </a:cubicBezTo>
                      <a:cubicBezTo>
                        <a:pt x="34340" y="49799"/>
                        <a:pt x="36240" y="49545"/>
                        <a:pt x="38268" y="49545"/>
                      </a:cubicBezTo>
                      <a:cubicBezTo>
                        <a:pt x="40295" y="49545"/>
                        <a:pt x="42196" y="49799"/>
                        <a:pt x="44223" y="49926"/>
                      </a:cubicBezTo>
                      <a:lnTo>
                        <a:pt x="24963" y="0"/>
                      </a:lnTo>
                      <a:cubicBezTo>
                        <a:pt x="24076" y="127"/>
                        <a:pt x="23189" y="253"/>
                        <a:pt x="22302" y="253"/>
                      </a:cubicBezTo>
                      <a:cubicBezTo>
                        <a:pt x="21415" y="253"/>
                        <a:pt x="20528" y="253"/>
                        <a:pt x="19641" y="0"/>
                      </a:cubicBezTo>
                      <a:lnTo>
                        <a:pt x="0" y="49799"/>
                      </a:lnTo>
                      <a:cubicBezTo>
                        <a:pt x="1140" y="49799"/>
                        <a:pt x="2154" y="49545"/>
                        <a:pt x="3295" y="49545"/>
                      </a:cubicBezTo>
                      <a:cubicBezTo>
                        <a:pt x="4435" y="49545"/>
                        <a:pt x="5449" y="49672"/>
                        <a:pt x="6589" y="49799"/>
                      </a:cubicBezTo>
                      <a:cubicBezTo>
                        <a:pt x="7856" y="44857"/>
                        <a:pt x="9630" y="40422"/>
                        <a:pt x="11404" y="34973"/>
                      </a:cubicBezTo>
                      <a:lnTo>
                        <a:pt x="27497" y="34973"/>
                      </a:lnTo>
                      <a:close/>
                      <a:moveTo>
                        <a:pt x="13178" y="30538"/>
                      </a:moveTo>
                      <a:lnTo>
                        <a:pt x="19641" y="13812"/>
                      </a:lnTo>
                      <a:lnTo>
                        <a:pt x="25723" y="30538"/>
                      </a:lnTo>
                      <a:lnTo>
                        <a:pt x="13178" y="30538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12648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60" name="Figura a mano libera: forma 158">
                  <a:extLst>
                    <a:ext uri="{FF2B5EF4-FFF2-40B4-BE49-F238E27FC236}">
                      <a16:creationId xmlns:a16="http://schemas.microsoft.com/office/drawing/2014/main" id="{68B29E66-FC68-F49C-78DC-ABEBE8E27B66}"/>
                    </a:ext>
                  </a:extLst>
                </p:cNvPr>
                <p:cNvSpPr/>
                <p:nvPr/>
              </p:nvSpPr>
              <p:spPr>
                <a:xfrm>
                  <a:off x="4335009" y="4683783"/>
                  <a:ext cx="43589" cy="49291"/>
                </a:xfrm>
                <a:custGeom>
                  <a:avLst/>
                  <a:gdLst>
                    <a:gd name="connsiteX0" fmla="*/ 24329 w 43589"/>
                    <a:gd name="connsiteY0" fmla="*/ 49292 h 49291"/>
                    <a:gd name="connsiteX1" fmla="*/ 43590 w 43589"/>
                    <a:gd name="connsiteY1" fmla="*/ 0 h 49291"/>
                    <a:gd name="connsiteX2" fmla="*/ 40422 w 43589"/>
                    <a:gd name="connsiteY2" fmla="*/ 253 h 49291"/>
                    <a:gd name="connsiteX3" fmla="*/ 37254 w 43589"/>
                    <a:gd name="connsiteY3" fmla="*/ 0 h 49291"/>
                    <a:gd name="connsiteX4" fmla="*/ 24329 w 43589"/>
                    <a:gd name="connsiteY4" fmla="*/ 35607 h 49291"/>
                    <a:gd name="connsiteX5" fmla="*/ 12165 w 43589"/>
                    <a:gd name="connsiteY5" fmla="*/ 0 h 49291"/>
                    <a:gd name="connsiteX6" fmla="*/ 6082 w 43589"/>
                    <a:gd name="connsiteY6" fmla="*/ 380 h 49291"/>
                    <a:gd name="connsiteX7" fmla="*/ 0 w 43589"/>
                    <a:gd name="connsiteY7" fmla="*/ 0 h 49291"/>
                    <a:gd name="connsiteX8" fmla="*/ 18500 w 43589"/>
                    <a:gd name="connsiteY8" fmla="*/ 49292 h 49291"/>
                    <a:gd name="connsiteX9" fmla="*/ 21415 w 43589"/>
                    <a:gd name="connsiteY9" fmla="*/ 48912 h 49291"/>
                    <a:gd name="connsiteX10" fmla="*/ 24329 w 43589"/>
                    <a:gd name="connsiteY10" fmla="*/ 49292 h 4929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43589" h="49291">
                      <a:moveTo>
                        <a:pt x="24329" y="49292"/>
                      </a:moveTo>
                      <a:cubicBezTo>
                        <a:pt x="30158" y="32439"/>
                        <a:pt x="36874" y="16346"/>
                        <a:pt x="43590" y="0"/>
                      </a:cubicBezTo>
                      <a:cubicBezTo>
                        <a:pt x="42576" y="127"/>
                        <a:pt x="41436" y="253"/>
                        <a:pt x="40422" y="253"/>
                      </a:cubicBezTo>
                      <a:cubicBezTo>
                        <a:pt x="39408" y="253"/>
                        <a:pt x="38268" y="253"/>
                        <a:pt x="37254" y="0"/>
                      </a:cubicBezTo>
                      <a:cubicBezTo>
                        <a:pt x="33579" y="11911"/>
                        <a:pt x="29018" y="23822"/>
                        <a:pt x="24329" y="35607"/>
                      </a:cubicBezTo>
                      <a:cubicBezTo>
                        <a:pt x="20148" y="23696"/>
                        <a:pt x="15459" y="12038"/>
                        <a:pt x="12165" y="0"/>
                      </a:cubicBezTo>
                      <a:cubicBezTo>
                        <a:pt x="10137" y="127"/>
                        <a:pt x="8110" y="380"/>
                        <a:pt x="6082" y="380"/>
                      </a:cubicBezTo>
                      <a:cubicBezTo>
                        <a:pt x="4055" y="380"/>
                        <a:pt x="2027" y="127"/>
                        <a:pt x="0" y="0"/>
                      </a:cubicBezTo>
                      <a:cubicBezTo>
                        <a:pt x="6462" y="16346"/>
                        <a:pt x="12671" y="32566"/>
                        <a:pt x="18500" y="49292"/>
                      </a:cubicBezTo>
                      <a:cubicBezTo>
                        <a:pt x="19514" y="49165"/>
                        <a:pt x="20401" y="48912"/>
                        <a:pt x="21415" y="48912"/>
                      </a:cubicBezTo>
                      <a:cubicBezTo>
                        <a:pt x="22428" y="48912"/>
                        <a:pt x="23315" y="49165"/>
                        <a:pt x="24329" y="4929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648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61" name="Figura a mano libera: forma 159">
                  <a:extLst>
                    <a:ext uri="{FF2B5EF4-FFF2-40B4-BE49-F238E27FC236}">
                      <a16:creationId xmlns:a16="http://schemas.microsoft.com/office/drawing/2014/main" id="{DA06D879-82CD-C60D-5C15-15585DB424F0}"/>
                    </a:ext>
                  </a:extLst>
                </p:cNvPr>
                <p:cNvSpPr/>
                <p:nvPr/>
              </p:nvSpPr>
              <p:spPr>
                <a:xfrm>
                  <a:off x="4422823" y="4683783"/>
                  <a:ext cx="26229" cy="48911"/>
                </a:xfrm>
                <a:custGeom>
                  <a:avLst/>
                  <a:gdLst>
                    <a:gd name="connsiteX0" fmla="*/ 0 w 26229"/>
                    <a:gd name="connsiteY0" fmla="*/ 0 h 48911"/>
                    <a:gd name="connsiteX1" fmla="*/ 0 w 26229"/>
                    <a:gd name="connsiteY1" fmla="*/ 48912 h 48911"/>
                    <a:gd name="connsiteX2" fmla="*/ 26230 w 26229"/>
                    <a:gd name="connsiteY2" fmla="*/ 48912 h 48911"/>
                    <a:gd name="connsiteX3" fmla="*/ 25850 w 26229"/>
                    <a:gd name="connsiteY3" fmla="*/ 45871 h 48911"/>
                    <a:gd name="connsiteX4" fmla="*/ 26230 w 26229"/>
                    <a:gd name="connsiteY4" fmla="*/ 42830 h 48911"/>
                    <a:gd name="connsiteX5" fmla="*/ 10391 w 26229"/>
                    <a:gd name="connsiteY5" fmla="*/ 43843 h 48911"/>
                    <a:gd name="connsiteX6" fmla="*/ 10391 w 26229"/>
                    <a:gd name="connsiteY6" fmla="*/ 25596 h 48911"/>
                    <a:gd name="connsiteX7" fmla="*/ 17613 w 26229"/>
                    <a:gd name="connsiteY7" fmla="*/ 25596 h 48911"/>
                    <a:gd name="connsiteX8" fmla="*/ 26103 w 26229"/>
                    <a:gd name="connsiteY8" fmla="*/ 26230 h 48911"/>
                    <a:gd name="connsiteX9" fmla="*/ 25723 w 26229"/>
                    <a:gd name="connsiteY9" fmla="*/ 23189 h 48911"/>
                    <a:gd name="connsiteX10" fmla="*/ 26103 w 26229"/>
                    <a:gd name="connsiteY10" fmla="*/ 20148 h 48911"/>
                    <a:gd name="connsiteX11" fmla="*/ 17613 w 26229"/>
                    <a:gd name="connsiteY11" fmla="*/ 20781 h 48911"/>
                    <a:gd name="connsiteX12" fmla="*/ 10391 w 26229"/>
                    <a:gd name="connsiteY12" fmla="*/ 20781 h 48911"/>
                    <a:gd name="connsiteX13" fmla="*/ 10391 w 26229"/>
                    <a:gd name="connsiteY13" fmla="*/ 5322 h 48911"/>
                    <a:gd name="connsiteX14" fmla="*/ 26230 w 26229"/>
                    <a:gd name="connsiteY14" fmla="*/ 6336 h 48911"/>
                    <a:gd name="connsiteX15" fmla="*/ 25850 w 26229"/>
                    <a:gd name="connsiteY15" fmla="*/ 3295 h 48911"/>
                    <a:gd name="connsiteX16" fmla="*/ 26230 w 26229"/>
                    <a:gd name="connsiteY16" fmla="*/ 253 h 48911"/>
                    <a:gd name="connsiteX17" fmla="*/ 0 w 26229"/>
                    <a:gd name="connsiteY17" fmla="*/ 253 h 4891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26229" h="48911">
                      <a:moveTo>
                        <a:pt x="0" y="0"/>
                      </a:moveTo>
                      <a:lnTo>
                        <a:pt x="0" y="48912"/>
                      </a:lnTo>
                      <a:lnTo>
                        <a:pt x="26230" y="48912"/>
                      </a:lnTo>
                      <a:cubicBezTo>
                        <a:pt x="26103" y="47898"/>
                        <a:pt x="25850" y="46884"/>
                        <a:pt x="25850" y="45871"/>
                      </a:cubicBezTo>
                      <a:cubicBezTo>
                        <a:pt x="25850" y="44857"/>
                        <a:pt x="26103" y="43843"/>
                        <a:pt x="26230" y="42830"/>
                      </a:cubicBezTo>
                      <a:cubicBezTo>
                        <a:pt x="22048" y="43463"/>
                        <a:pt x="17360" y="43717"/>
                        <a:pt x="10391" y="43843"/>
                      </a:cubicBezTo>
                      <a:lnTo>
                        <a:pt x="10391" y="25596"/>
                      </a:lnTo>
                      <a:lnTo>
                        <a:pt x="17613" y="25596"/>
                      </a:lnTo>
                      <a:cubicBezTo>
                        <a:pt x="20654" y="25596"/>
                        <a:pt x="23569" y="25850"/>
                        <a:pt x="26103" y="26230"/>
                      </a:cubicBezTo>
                      <a:cubicBezTo>
                        <a:pt x="25977" y="25216"/>
                        <a:pt x="25723" y="24202"/>
                        <a:pt x="25723" y="23189"/>
                      </a:cubicBezTo>
                      <a:cubicBezTo>
                        <a:pt x="25723" y="22175"/>
                        <a:pt x="25977" y="21161"/>
                        <a:pt x="26103" y="20148"/>
                      </a:cubicBezTo>
                      <a:cubicBezTo>
                        <a:pt x="23569" y="20528"/>
                        <a:pt x="20781" y="20781"/>
                        <a:pt x="17613" y="20781"/>
                      </a:cubicBezTo>
                      <a:lnTo>
                        <a:pt x="10391" y="20781"/>
                      </a:lnTo>
                      <a:lnTo>
                        <a:pt x="10391" y="5322"/>
                      </a:lnTo>
                      <a:cubicBezTo>
                        <a:pt x="17360" y="5195"/>
                        <a:pt x="22048" y="5702"/>
                        <a:pt x="26230" y="6336"/>
                      </a:cubicBezTo>
                      <a:cubicBezTo>
                        <a:pt x="26103" y="5322"/>
                        <a:pt x="25850" y="4308"/>
                        <a:pt x="25850" y="3295"/>
                      </a:cubicBezTo>
                      <a:cubicBezTo>
                        <a:pt x="25850" y="2281"/>
                        <a:pt x="26103" y="1267"/>
                        <a:pt x="26230" y="253"/>
                      </a:cubicBezTo>
                      <a:lnTo>
                        <a:pt x="0" y="253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12648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62" name="Figura a mano libera: forma 160">
                  <a:extLst>
                    <a:ext uri="{FF2B5EF4-FFF2-40B4-BE49-F238E27FC236}">
                      <a16:creationId xmlns:a16="http://schemas.microsoft.com/office/drawing/2014/main" id="{7EC6A6AB-09B5-F397-F689-C1E7FA99202F}"/>
                    </a:ext>
                  </a:extLst>
                </p:cNvPr>
                <p:cNvSpPr/>
                <p:nvPr/>
              </p:nvSpPr>
              <p:spPr>
                <a:xfrm>
                  <a:off x="4501006" y="4683910"/>
                  <a:ext cx="42196" cy="49165"/>
                </a:xfrm>
                <a:custGeom>
                  <a:avLst/>
                  <a:gdLst>
                    <a:gd name="connsiteX0" fmla="*/ 127 w 42196"/>
                    <a:gd name="connsiteY0" fmla="*/ 49039 h 49165"/>
                    <a:gd name="connsiteX1" fmla="*/ 2914 w 42196"/>
                    <a:gd name="connsiteY1" fmla="*/ 48785 h 49165"/>
                    <a:gd name="connsiteX2" fmla="*/ 5702 w 42196"/>
                    <a:gd name="connsiteY2" fmla="*/ 49039 h 49165"/>
                    <a:gd name="connsiteX3" fmla="*/ 5702 w 42196"/>
                    <a:gd name="connsiteY3" fmla="*/ 14319 h 49165"/>
                    <a:gd name="connsiteX4" fmla="*/ 13178 w 42196"/>
                    <a:gd name="connsiteY4" fmla="*/ 22555 h 49165"/>
                    <a:gd name="connsiteX5" fmla="*/ 36367 w 42196"/>
                    <a:gd name="connsiteY5" fmla="*/ 49165 h 49165"/>
                    <a:gd name="connsiteX6" fmla="*/ 42196 w 42196"/>
                    <a:gd name="connsiteY6" fmla="*/ 49165 h 49165"/>
                    <a:gd name="connsiteX7" fmla="*/ 42196 w 42196"/>
                    <a:gd name="connsiteY7" fmla="*/ 0 h 49165"/>
                    <a:gd name="connsiteX8" fmla="*/ 39408 w 42196"/>
                    <a:gd name="connsiteY8" fmla="*/ 253 h 49165"/>
                    <a:gd name="connsiteX9" fmla="*/ 36621 w 42196"/>
                    <a:gd name="connsiteY9" fmla="*/ 0 h 49165"/>
                    <a:gd name="connsiteX10" fmla="*/ 36621 w 42196"/>
                    <a:gd name="connsiteY10" fmla="*/ 33579 h 49165"/>
                    <a:gd name="connsiteX11" fmla="*/ 6843 w 42196"/>
                    <a:gd name="connsiteY11" fmla="*/ 0 h 49165"/>
                    <a:gd name="connsiteX12" fmla="*/ 0 w 42196"/>
                    <a:gd name="connsiteY12" fmla="*/ 0 h 49165"/>
                    <a:gd name="connsiteX13" fmla="*/ 0 w 42196"/>
                    <a:gd name="connsiteY13" fmla="*/ 49165 h 4916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42196" h="49165">
                      <a:moveTo>
                        <a:pt x="127" y="49039"/>
                      </a:moveTo>
                      <a:cubicBezTo>
                        <a:pt x="1014" y="49039"/>
                        <a:pt x="2027" y="48785"/>
                        <a:pt x="2914" y="48785"/>
                      </a:cubicBezTo>
                      <a:cubicBezTo>
                        <a:pt x="3801" y="48785"/>
                        <a:pt x="4815" y="48912"/>
                        <a:pt x="5702" y="49039"/>
                      </a:cubicBezTo>
                      <a:lnTo>
                        <a:pt x="5702" y="14319"/>
                      </a:lnTo>
                      <a:lnTo>
                        <a:pt x="13178" y="22555"/>
                      </a:lnTo>
                      <a:cubicBezTo>
                        <a:pt x="20908" y="31045"/>
                        <a:pt x="28384" y="39915"/>
                        <a:pt x="36367" y="49165"/>
                      </a:cubicBezTo>
                      <a:lnTo>
                        <a:pt x="42196" y="49165"/>
                      </a:lnTo>
                      <a:lnTo>
                        <a:pt x="42196" y="0"/>
                      </a:lnTo>
                      <a:cubicBezTo>
                        <a:pt x="41309" y="127"/>
                        <a:pt x="40295" y="253"/>
                        <a:pt x="39408" y="253"/>
                      </a:cubicBezTo>
                      <a:cubicBezTo>
                        <a:pt x="38521" y="253"/>
                        <a:pt x="37508" y="253"/>
                        <a:pt x="36621" y="0"/>
                      </a:cubicBezTo>
                      <a:lnTo>
                        <a:pt x="36621" y="33579"/>
                      </a:lnTo>
                      <a:cubicBezTo>
                        <a:pt x="26864" y="22048"/>
                        <a:pt x="16600" y="11151"/>
                        <a:pt x="6843" y="0"/>
                      </a:cubicBezTo>
                      <a:lnTo>
                        <a:pt x="0" y="0"/>
                      </a:lnTo>
                      <a:lnTo>
                        <a:pt x="0" y="49165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12648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</p:grpSp>
      </p:grpSp>
      <p:grpSp>
        <p:nvGrpSpPr>
          <p:cNvPr id="63" name="Elemento grafico 2">
            <a:extLst>
              <a:ext uri="{FF2B5EF4-FFF2-40B4-BE49-F238E27FC236}">
                <a16:creationId xmlns:a16="http://schemas.microsoft.com/office/drawing/2014/main" id="{6DB22113-B708-C8E4-5972-F79A43A5F4A5}"/>
              </a:ext>
            </a:extLst>
          </p:cNvPr>
          <p:cNvGrpSpPr/>
          <p:nvPr userDrawn="1"/>
        </p:nvGrpSpPr>
        <p:grpSpPr>
          <a:xfrm>
            <a:off x="6298960" y="4645262"/>
            <a:ext cx="726708" cy="90220"/>
            <a:chOff x="6298960" y="4645262"/>
            <a:chExt cx="726708" cy="90220"/>
          </a:xfrm>
        </p:grpSpPr>
        <p:sp>
          <p:nvSpPr>
            <p:cNvPr id="64" name="Figura a mano libera: forma 162">
              <a:extLst>
                <a:ext uri="{FF2B5EF4-FFF2-40B4-BE49-F238E27FC236}">
                  <a16:creationId xmlns:a16="http://schemas.microsoft.com/office/drawing/2014/main" id="{524AAF25-2679-8C79-3873-CB0C9491269B}"/>
                </a:ext>
              </a:extLst>
            </p:cNvPr>
            <p:cNvSpPr/>
            <p:nvPr/>
          </p:nvSpPr>
          <p:spPr>
            <a:xfrm>
              <a:off x="6330892" y="4667690"/>
              <a:ext cx="60062" cy="46250"/>
            </a:xfrm>
            <a:custGeom>
              <a:avLst/>
              <a:gdLst>
                <a:gd name="connsiteX0" fmla="*/ 0 w 60062"/>
                <a:gd name="connsiteY0" fmla="*/ 127 h 46250"/>
                <a:gd name="connsiteX1" fmla="*/ 24203 w 60062"/>
                <a:gd name="connsiteY1" fmla="*/ 127 h 46250"/>
                <a:gd name="connsiteX2" fmla="*/ 24203 w 60062"/>
                <a:gd name="connsiteY2" fmla="*/ 14572 h 46250"/>
                <a:gd name="connsiteX3" fmla="*/ 33199 w 60062"/>
                <a:gd name="connsiteY3" fmla="*/ 0 h 46250"/>
                <a:gd name="connsiteX4" fmla="*/ 60063 w 60062"/>
                <a:gd name="connsiteY4" fmla="*/ 0 h 46250"/>
                <a:gd name="connsiteX5" fmla="*/ 47898 w 60062"/>
                <a:gd name="connsiteY5" fmla="*/ 22555 h 46250"/>
                <a:gd name="connsiteX6" fmla="*/ 60063 w 60062"/>
                <a:gd name="connsiteY6" fmla="*/ 46251 h 46250"/>
                <a:gd name="connsiteX7" fmla="*/ 33706 w 60062"/>
                <a:gd name="connsiteY7" fmla="*/ 46251 h 46250"/>
                <a:gd name="connsiteX8" fmla="*/ 25850 w 60062"/>
                <a:gd name="connsiteY8" fmla="*/ 30031 h 46250"/>
                <a:gd name="connsiteX9" fmla="*/ 24456 w 60062"/>
                <a:gd name="connsiteY9" fmla="*/ 30665 h 46250"/>
                <a:gd name="connsiteX10" fmla="*/ 24456 w 60062"/>
                <a:gd name="connsiteY10" fmla="*/ 46124 h 46250"/>
                <a:gd name="connsiteX11" fmla="*/ 253 w 60062"/>
                <a:gd name="connsiteY11" fmla="*/ 46124 h 46250"/>
                <a:gd name="connsiteX12" fmla="*/ 0 w 60062"/>
                <a:gd name="connsiteY12" fmla="*/ 127 h 46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60062" h="46250">
                  <a:moveTo>
                    <a:pt x="0" y="127"/>
                  </a:moveTo>
                  <a:lnTo>
                    <a:pt x="24203" y="127"/>
                  </a:lnTo>
                  <a:lnTo>
                    <a:pt x="24203" y="14572"/>
                  </a:lnTo>
                  <a:lnTo>
                    <a:pt x="33199" y="0"/>
                  </a:lnTo>
                  <a:lnTo>
                    <a:pt x="60063" y="0"/>
                  </a:lnTo>
                  <a:lnTo>
                    <a:pt x="47898" y="22555"/>
                  </a:lnTo>
                  <a:lnTo>
                    <a:pt x="60063" y="46251"/>
                  </a:lnTo>
                  <a:lnTo>
                    <a:pt x="33706" y="46251"/>
                  </a:lnTo>
                  <a:lnTo>
                    <a:pt x="25850" y="30031"/>
                  </a:lnTo>
                  <a:lnTo>
                    <a:pt x="24456" y="30665"/>
                  </a:lnTo>
                  <a:lnTo>
                    <a:pt x="24456" y="46124"/>
                  </a:lnTo>
                  <a:lnTo>
                    <a:pt x="253" y="46124"/>
                  </a:lnTo>
                  <a:lnTo>
                    <a:pt x="0" y="127"/>
                  </a:lnTo>
                  <a:close/>
                </a:path>
              </a:pathLst>
            </a:custGeom>
            <a:solidFill>
              <a:srgbClr val="CA0538"/>
            </a:solidFill>
            <a:ln w="1264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grpSp>
          <p:nvGrpSpPr>
            <p:cNvPr id="65" name="Elemento grafico 2">
              <a:extLst>
                <a:ext uri="{FF2B5EF4-FFF2-40B4-BE49-F238E27FC236}">
                  <a16:creationId xmlns:a16="http://schemas.microsoft.com/office/drawing/2014/main" id="{2F9D7A36-E940-75C5-8D8E-58BF71269638}"/>
                </a:ext>
              </a:extLst>
            </p:cNvPr>
            <p:cNvGrpSpPr/>
            <p:nvPr/>
          </p:nvGrpSpPr>
          <p:grpSpPr>
            <a:xfrm>
              <a:off x="6298960" y="4645262"/>
              <a:ext cx="124687" cy="90220"/>
              <a:chOff x="6298960" y="4645262"/>
              <a:chExt cx="124687" cy="90220"/>
            </a:xfrm>
            <a:solidFill>
              <a:srgbClr val="000000"/>
            </a:solidFill>
          </p:grpSpPr>
          <p:sp>
            <p:nvSpPr>
              <p:cNvPr id="67" name="Figura a mano libera: forma 165">
                <a:extLst>
                  <a:ext uri="{FF2B5EF4-FFF2-40B4-BE49-F238E27FC236}">
                    <a16:creationId xmlns:a16="http://schemas.microsoft.com/office/drawing/2014/main" id="{FFA6A46F-5CCF-809B-5676-F234E471AC68}"/>
                  </a:ext>
                </a:extLst>
              </p:cNvPr>
              <p:cNvSpPr/>
              <p:nvPr/>
            </p:nvSpPr>
            <p:spPr>
              <a:xfrm>
                <a:off x="6361684" y="4645262"/>
                <a:ext cx="61963" cy="90220"/>
              </a:xfrm>
              <a:custGeom>
                <a:avLst/>
                <a:gdLst>
                  <a:gd name="connsiteX0" fmla="*/ 39915 w 61963"/>
                  <a:gd name="connsiteY0" fmla="*/ 0 h 90220"/>
                  <a:gd name="connsiteX1" fmla="*/ 127 w 61963"/>
                  <a:gd name="connsiteY1" fmla="*/ 0 h 90220"/>
                  <a:gd name="connsiteX2" fmla="*/ 39155 w 61963"/>
                  <a:gd name="connsiteY2" fmla="*/ 22428 h 90220"/>
                  <a:gd name="connsiteX3" fmla="*/ 39155 w 61963"/>
                  <a:gd name="connsiteY3" fmla="*/ 67666 h 90220"/>
                  <a:gd name="connsiteX4" fmla="*/ 0 w 61963"/>
                  <a:gd name="connsiteY4" fmla="*/ 90221 h 90220"/>
                  <a:gd name="connsiteX5" fmla="*/ 39155 w 61963"/>
                  <a:gd name="connsiteY5" fmla="*/ 90221 h 90220"/>
                  <a:gd name="connsiteX6" fmla="*/ 61963 w 61963"/>
                  <a:gd name="connsiteY6" fmla="*/ 65511 h 90220"/>
                  <a:gd name="connsiteX7" fmla="*/ 61963 w 61963"/>
                  <a:gd name="connsiteY7" fmla="*/ 25216 h 90220"/>
                  <a:gd name="connsiteX8" fmla="*/ 39788 w 61963"/>
                  <a:gd name="connsiteY8" fmla="*/ 127 h 902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61963" h="90220">
                    <a:moveTo>
                      <a:pt x="39915" y="0"/>
                    </a:moveTo>
                    <a:lnTo>
                      <a:pt x="127" y="0"/>
                    </a:lnTo>
                    <a:lnTo>
                      <a:pt x="39155" y="22428"/>
                    </a:lnTo>
                    <a:lnTo>
                      <a:pt x="39155" y="67666"/>
                    </a:lnTo>
                    <a:lnTo>
                      <a:pt x="0" y="90221"/>
                    </a:lnTo>
                    <a:lnTo>
                      <a:pt x="39155" y="90221"/>
                    </a:lnTo>
                    <a:cubicBezTo>
                      <a:pt x="61330" y="90221"/>
                      <a:pt x="61963" y="65511"/>
                      <a:pt x="61963" y="65511"/>
                    </a:cubicBezTo>
                    <a:lnTo>
                      <a:pt x="61963" y="25216"/>
                    </a:lnTo>
                    <a:cubicBezTo>
                      <a:pt x="61963" y="760"/>
                      <a:pt x="39788" y="127"/>
                      <a:pt x="39788" y="127"/>
                    </a:cubicBezTo>
                    <a:close/>
                  </a:path>
                </a:pathLst>
              </a:custGeom>
              <a:solidFill>
                <a:srgbClr val="000000"/>
              </a:solidFill>
              <a:ln w="1264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68" name="Figura a mano libera: forma 166">
                <a:extLst>
                  <a:ext uri="{FF2B5EF4-FFF2-40B4-BE49-F238E27FC236}">
                    <a16:creationId xmlns:a16="http://schemas.microsoft.com/office/drawing/2014/main" id="{38B61C12-29FB-7BD9-19D8-E8DDCD506DB3}"/>
                  </a:ext>
                </a:extLst>
              </p:cNvPr>
              <p:cNvSpPr/>
              <p:nvPr/>
            </p:nvSpPr>
            <p:spPr>
              <a:xfrm>
                <a:off x="6298960" y="4645262"/>
                <a:ext cx="61963" cy="90094"/>
              </a:xfrm>
              <a:custGeom>
                <a:avLst/>
                <a:gdLst>
                  <a:gd name="connsiteX0" fmla="*/ 22935 w 61963"/>
                  <a:gd name="connsiteY0" fmla="*/ 22428 h 90094"/>
                  <a:gd name="connsiteX1" fmla="*/ 61963 w 61963"/>
                  <a:gd name="connsiteY1" fmla="*/ 0 h 90094"/>
                  <a:gd name="connsiteX2" fmla="*/ 22175 w 61963"/>
                  <a:gd name="connsiteY2" fmla="*/ 0 h 90094"/>
                  <a:gd name="connsiteX3" fmla="*/ 0 w 61963"/>
                  <a:gd name="connsiteY3" fmla="*/ 25089 h 90094"/>
                  <a:gd name="connsiteX4" fmla="*/ 0 w 61963"/>
                  <a:gd name="connsiteY4" fmla="*/ 65385 h 90094"/>
                  <a:gd name="connsiteX5" fmla="*/ 22808 w 61963"/>
                  <a:gd name="connsiteY5" fmla="*/ 90094 h 90094"/>
                  <a:gd name="connsiteX6" fmla="*/ 61963 w 61963"/>
                  <a:gd name="connsiteY6" fmla="*/ 90094 h 90094"/>
                  <a:gd name="connsiteX7" fmla="*/ 22808 w 61963"/>
                  <a:gd name="connsiteY7" fmla="*/ 67539 h 90094"/>
                  <a:gd name="connsiteX8" fmla="*/ 22808 w 61963"/>
                  <a:gd name="connsiteY8" fmla="*/ 22302 h 900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61963" h="90094">
                    <a:moveTo>
                      <a:pt x="22935" y="22428"/>
                    </a:moveTo>
                    <a:lnTo>
                      <a:pt x="61963" y="0"/>
                    </a:lnTo>
                    <a:lnTo>
                      <a:pt x="22175" y="0"/>
                    </a:lnTo>
                    <a:cubicBezTo>
                      <a:pt x="22175" y="0"/>
                      <a:pt x="0" y="760"/>
                      <a:pt x="0" y="25089"/>
                    </a:cubicBezTo>
                    <a:lnTo>
                      <a:pt x="0" y="65385"/>
                    </a:lnTo>
                    <a:cubicBezTo>
                      <a:pt x="0" y="65385"/>
                      <a:pt x="760" y="90094"/>
                      <a:pt x="22808" y="90094"/>
                    </a:cubicBezTo>
                    <a:lnTo>
                      <a:pt x="61963" y="90094"/>
                    </a:lnTo>
                    <a:lnTo>
                      <a:pt x="22808" y="67539"/>
                    </a:lnTo>
                    <a:lnTo>
                      <a:pt x="22808" y="22302"/>
                    </a:lnTo>
                    <a:close/>
                  </a:path>
                </a:pathLst>
              </a:custGeom>
              <a:solidFill>
                <a:srgbClr val="000000"/>
              </a:solidFill>
              <a:ln w="1264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sp>
          <p:nvSpPr>
            <p:cNvPr id="66" name="Figura a mano libera: forma 164">
              <a:extLst>
                <a:ext uri="{FF2B5EF4-FFF2-40B4-BE49-F238E27FC236}">
                  <a16:creationId xmlns:a16="http://schemas.microsoft.com/office/drawing/2014/main" id="{AE49EE6B-54CC-5158-1497-FB6CB407F1A4}"/>
                </a:ext>
              </a:extLst>
            </p:cNvPr>
            <p:cNvSpPr/>
            <p:nvPr/>
          </p:nvSpPr>
          <p:spPr>
            <a:xfrm>
              <a:off x="6436953" y="4665278"/>
              <a:ext cx="588716" cy="50564"/>
            </a:xfrm>
            <a:custGeom>
              <a:avLst/>
              <a:gdLst>
                <a:gd name="connsiteX0" fmla="*/ 225932 w 588716"/>
                <a:gd name="connsiteY0" fmla="*/ 35359 h 50564"/>
                <a:gd name="connsiteX1" fmla="*/ 221751 w 588716"/>
                <a:gd name="connsiteY1" fmla="*/ 37513 h 50564"/>
                <a:gd name="connsiteX2" fmla="*/ 212754 w 588716"/>
                <a:gd name="connsiteY2" fmla="*/ 27756 h 50564"/>
                <a:gd name="connsiteX3" fmla="*/ 229100 w 588716"/>
                <a:gd name="connsiteY3" fmla="*/ 16351 h 50564"/>
                <a:gd name="connsiteX4" fmla="*/ 246967 w 588716"/>
                <a:gd name="connsiteY4" fmla="*/ 18759 h 50564"/>
                <a:gd name="connsiteX5" fmla="*/ 246967 w 588716"/>
                <a:gd name="connsiteY5" fmla="*/ 3680 h 50564"/>
                <a:gd name="connsiteX6" fmla="*/ 224919 w 588716"/>
                <a:gd name="connsiteY6" fmla="*/ 766 h 50564"/>
                <a:gd name="connsiteX7" fmla="*/ 188551 w 588716"/>
                <a:gd name="connsiteY7" fmla="*/ 25602 h 50564"/>
                <a:gd name="connsiteX8" fmla="*/ 220737 w 588716"/>
                <a:gd name="connsiteY8" fmla="*/ 50564 h 50564"/>
                <a:gd name="connsiteX9" fmla="*/ 248107 w 588716"/>
                <a:gd name="connsiteY9" fmla="*/ 43595 h 50564"/>
                <a:gd name="connsiteX10" fmla="*/ 248107 w 588716"/>
                <a:gd name="connsiteY10" fmla="*/ 25855 h 50564"/>
                <a:gd name="connsiteX11" fmla="*/ 225679 w 588716"/>
                <a:gd name="connsiteY11" fmla="*/ 25855 h 50564"/>
                <a:gd name="connsiteX12" fmla="*/ 225679 w 588716"/>
                <a:gd name="connsiteY12" fmla="*/ 35485 h 50564"/>
                <a:gd name="connsiteX13" fmla="*/ 283714 w 588716"/>
                <a:gd name="connsiteY13" fmla="*/ 18632 h 50564"/>
                <a:gd name="connsiteX14" fmla="*/ 283461 w 588716"/>
                <a:gd name="connsiteY14" fmla="*/ 18632 h 50564"/>
                <a:gd name="connsiteX15" fmla="*/ 281053 w 588716"/>
                <a:gd name="connsiteY15" fmla="*/ 16732 h 50564"/>
                <a:gd name="connsiteX16" fmla="*/ 283461 w 588716"/>
                <a:gd name="connsiteY16" fmla="*/ 13944 h 50564"/>
                <a:gd name="connsiteX17" fmla="*/ 306776 w 588716"/>
                <a:gd name="connsiteY17" fmla="*/ 15211 h 50564"/>
                <a:gd name="connsiteX18" fmla="*/ 306776 w 588716"/>
                <a:gd name="connsiteY18" fmla="*/ 3173 h 50564"/>
                <a:gd name="connsiteX19" fmla="*/ 284601 w 588716"/>
                <a:gd name="connsiteY19" fmla="*/ 259 h 50564"/>
                <a:gd name="connsiteX20" fmla="*/ 254950 w 588716"/>
                <a:gd name="connsiteY20" fmla="*/ 18886 h 50564"/>
                <a:gd name="connsiteX21" fmla="*/ 270282 w 588716"/>
                <a:gd name="connsiteY21" fmla="*/ 32064 h 50564"/>
                <a:gd name="connsiteX22" fmla="*/ 280800 w 588716"/>
                <a:gd name="connsiteY22" fmla="*/ 32064 h 50564"/>
                <a:gd name="connsiteX23" fmla="*/ 284601 w 588716"/>
                <a:gd name="connsiteY23" fmla="*/ 34472 h 50564"/>
                <a:gd name="connsiteX24" fmla="*/ 280800 w 588716"/>
                <a:gd name="connsiteY24" fmla="*/ 36752 h 50564"/>
                <a:gd name="connsiteX25" fmla="*/ 255963 w 588716"/>
                <a:gd name="connsiteY25" fmla="*/ 34598 h 50564"/>
                <a:gd name="connsiteX26" fmla="*/ 255963 w 588716"/>
                <a:gd name="connsiteY26" fmla="*/ 48283 h 50564"/>
                <a:gd name="connsiteX27" fmla="*/ 279533 w 588716"/>
                <a:gd name="connsiteY27" fmla="*/ 49931 h 50564"/>
                <a:gd name="connsiteX28" fmla="*/ 309311 w 588716"/>
                <a:gd name="connsiteY28" fmla="*/ 32571 h 50564"/>
                <a:gd name="connsiteX29" fmla="*/ 283714 w 588716"/>
                <a:gd name="connsiteY29" fmla="*/ 18759 h 50564"/>
                <a:gd name="connsiteX30" fmla="*/ 87560 w 588716"/>
                <a:gd name="connsiteY30" fmla="*/ 5 h 50564"/>
                <a:gd name="connsiteX31" fmla="*/ 55501 w 588716"/>
                <a:gd name="connsiteY31" fmla="*/ 25602 h 50564"/>
                <a:gd name="connsiteX32" fmla="*/ 87433 w 588716"/>
                <a:gd name="connsiteY32" fmla="*/ 49931 h 50564"/>
                <a:gd name="connsiteX33" fmla="*/ 119365 w 588716"/>
                <a:gd name="connsiteY33" fmla="*/ 25095 h 50564"/>
                <a:gd name="connsiteX34" fmla="*/ 87560 w 588716"/>
                <a:gd name="connsiteY34" fmla="*/ 5 h 50564"/>
                <a:gd name="connsiteX35" fmla="*/ 87560 w 588716"/>
                <a:gd name="connsiteY35" fmla="*/ 36119 h 50564"/>
                <a:gd name="connsiteX36" fmla="*/ 79450 w 588716"/>
                <a:gd name="connsiteY36" fmla="*/ 26108 h 50564"/>
                <a:gd name="connsiteX37" fmla="*/ 87813 w 588716"/>
                <a:gd name="connsiteY37" fmla="*/ 16098 h 50564"/>
                <a:gd name="connsiteX38" fmla="*/ 95923 w 588716"/>
                <a:gd name="connsiteY38" fmla="*/ 26362 h 50564"/>
                <a:gd name="connsiteX39" fmla="*/ 87560 w 588716"/>
                <a:gd name="connsiteY39" fmla="*/ 36119 h 50564"/>
                <a:gd name="connsiteX40" fmla="*/ 61076 w 588716"/>
                <a:gd name="connsiteY40" fmla="*/ 1653 h 50564"/>
                <a:gd name="connsiteX41" fmla="*/ 34340 w 588716"/>
                <a:gd name="connsiteY41" fmla="*/ 1653 h 50564"/>
                <a:gd name="connsiteX42" fmla="*/ 23442 w 588716"/>
                <a:gd name="connsiteY42" fmla="*/ 17619 h 50564"/>
                <a:gd name="connsiteX43" fmla="*/ 23442 w 588716"/>
                <a:gd name="connsiteY43" fmla="*/ 1653 h 50564"/>
                <a:gd name="connsiteX44" fmla="*/ 0 w 588716"/>
                <a:gd name="connsiteY44" fmla="*/ 1653 h 50564"/>
                <a:gd name="connsiteX45" fmla="*/ 0 w 588716"/>
                <a:gd name="connsiteY45" fmla="*/ 48157 h 50564"/>
                <a:gd name="connsiteX46" fmla="*/ 23442 w 588716"/>
                <a:gd name="connsiteY46" fmla="*/ 48157 h 50564"/>
                <a:gd name="connsiteX47" fmla="*/ 23442 w 588716"/>
                <a:gd name="connsiteY47" fmla="*/ 38020 h 50564"/>
                <a:gd name="connsiteX48" fmla="*/ 24836 w 588716"/>
                <a:gd name="connsiteY48" fmla="*/ 37006 h 50564"/>
                <a:gd name="connsiteX49" fmla="*/ 33706 w 588716"/>
                <a:gd name="connsiteY49" fmla="*/ 48157 h 50564"/>
                <a:gd name="connsiteX50" fmla="*/ 60189 w 588716"/>
                <a:gd name="connsiteY50" fmla="*/ 48157 h 50564"/>
                <a:gd name="connsiteX51" fmla="*/ 40802 w 588716"/>
                <a:gd name="connsiteY51" fmla="*/ 25095 h 50564"/>
                <a:gd name="connsiteX52" fmla="*/ 61076 w 588716"/>
                <a:gd name="connsiteY52" fmla="*/ 1653 h 50564"/>
                <a:gd name="connsiteX53" fmla="*/ 161941 w 588716"/>
                <a:gd name="connsiteY53" fmla="*/ 21673 h 50564"/>
                <a:gd name="connsiteX54" fmla="*/ 146482 w 588716"/>
                <a:gd name="connsiteY54" fmla="*/ 1653 h 50564"/>
                <a:gd name="connsiteX55" fmla="*/ 124941 w 588716"/>
                <a:gd name="connsiteY55" fmla="*/ 1653 h 50564"/>
                <a:gd name="connsiteX56" fmla="*/ 124941 w 588716"/>
                <a:gd name="connsiteY56" fmla="*/ 48157 h 50564"/>
                <a:gd name="connsiteX57" fmla="*/ 146355 w 588716"/>
                <a:gd name="connsiteY57" fmla="*/ 48157 h 50564"/>
                <a:gd name="connsiteX58" fmla="*/ 146355 w 588716"/>
                <a:gd name="connsiteY58" fmla="*/ 27376 h 50564"/>
                <a:gd name="connsiteX59" fmla="*/ 160801 w 588716"/>
                <a:gd name="connsiteY59" fmla="*/ 48157 h 50564"/>
                <a:gd name="connsiteX60" fmla="*/ 183229 w 588716"/>
                <a:gd name="connsiteY60" fmla="*/ 48157 h 50564"/>
                <a:gd name="connsiteX61" fmla="*/ 183229 w 588716"/>
                <a:gd name="connsiteY61" fmla="*/ 1653 h 50564"/>
                <a:gd name="connsiteX62" fmla="*/ 161941 w 588716"/>
                <a:gd name="connsiteY62" fmla="*/ 1653 h 50564"/>
                <a:gd name="connsiteX63" fmla="*/ 161941 w 588716"/>
                <a:gd name="connsiteY63" fmla="*/ 21673 h 50564"/>
                <a:gd name="connsiteX64" fmla="*/ 504198 w 588716"/>
                <a:gd name="connsiteY64" fmla="*/ 1653 h 50564"/>
                <a:gd name="connsiteX65" fmla="*/ 466057 w 588716"/>
                <a:gd name="connsiteY65" fmla="*/ 1653 h 50564"/>
                <a:gd name="connsiteX66" fmla="*/ 466057 w 588716"/>
                <a:gd name="connsiteY66" fmla="*/ 48157 h 50564"/>
                <a:gd name="connsiteX67" fmla="*/ 501663 w 588716"/>
                <a:gd name="connsiteY67" fmla="*/ 48157 h 50564"/>
                <a:gd name="connsiteX68" fmla="*/ 528654 w 588716"/>
                <a:gd name="connsiteY68" fmla="*/ 24208 h 50564"/>
                <a:gd name="connsiteX69" fmla="*/ 504198 w 588716"/>
                <a:gd name="connsiteY69" fmla="*/ 1653 h 50564"/>
                <a:gd name="connsiteX70" fmla="*/ 490386 w 588716"/>
                <a:gd name="connsiteY70" fmla="*/ 35485 h 50564"/>
                <a:gd name="connsiteX71" fmla="*/ 490386 w 588716"/>
                <a:gd name="connsiteY71" fmla="*/ 17492 h 50564"/>
                <a:gd name="connsiteX72" fmla="*/ 503944 w 588716"/>
                <a:gd name="connsiteY72" fmla="*/ 25855 h 50564"/>
                <a:gd name="connsiteX73" fmla="*/ 490386 w 588716"/>
                <a:gd name="connsiteY73" fmla="*/ 35485 h 50564"/>
                <a:gd name="connsiteX74" fmla="*/ 588716 w 588716"/>
                <a:gd name="connsiteY74" fmla="*/ 30797 h 50564"/>
                <a:gd name="connsiteX75" fmla="*/ 588716 w 588716"/>
                <a:gd name="connsiteY75" fmla="*/ 21673 h 50564"/>
                <a:gd name="connsiteX76" fmla="*/ 560332 w 588716"/>
                <a:gd name="connsiteY76" fmla="*/ 21673 h 50564"/>
                <a:gd name="connsiteX77" fmla="*/ 560332 w 588716"/>
                <a:gd name="connsiteY77" fmla="*/ 17112 h 50564"/>
                <a:gd name="connsiteX78" fmla="*/ 588590 w 588716"/>
                <a:gd name="connsiteY78" fmla="*/ 17112 h 50564"/>
                <a:gd name="connsiteX79" fmla="*/ 588590 w 588716"/>
                <a:gd name="connsiteY79" fmla="*/ 1779 h 50564"/>
                <a:gd name="connsiteX80" fmla="*/ 534863 w 588716"/>
                <a:gd name="connsiteY80" fmla="*/ 1779 h 50564"/>
                <a:gd name="connsiteX81" fmla="*/ 534863 w 588716"/>
                <a:gd name="connsiteY81" fmla="*/ 48283 h 50564"/>
                <a:gd name="connsiteX82" fmla="*/ 588590 w 588716"/>
                <a:gd name="connsiteY82" fmla="*/ 48283 h 50564"/>
                <a:gd name="connsiteX83" fmla="*/ 588590 w 588716"/>
                <a:gd name="connsiteY83" fmla="*/ 35612 h 50564"/>
                <a:gd name="connsiteX84" fmla="*/ 560206 w 588716"/>
                <a:gd name="connsiteY84" fmla="*/ 35612 h 50564"/>
                <a:gd name="connsiteX85" fmla="*/ 560206 w 588716"/>
                <a:gd name="connsiteY85" fmla="*/ 30924 h 50564"/>
                <a:gd name="connsiteX86" fmla="*/ 588590 w 588716"/>
                <a:gd name="connsiteY86" fmla="*/ 30924 h 50564"/>
                <a:gd name="connsiteX87" fmla="*/ 350746 w 588716"/>
                <a:gd name="connsiteY87" fmla="*/ 1653 h 50564"/>
                <a:gd name="connsiteX88" fmla="*/ 339849 w 588716"/>
                <a:gd name="connsiteY88" fmla="*/ 17619 h 50564"/>
                <a:gd name="connsiteX89" fmla="*/ 339849 w 588716"/>
                <a:gd name="connsiteY89" fmla="*/ 1653 h 50564"/>
                <a:gd name="connsiteX90" fmla="*/ 316407 w 588716"/>
                <a:gd name="connsiteY90" fmla="*/ 1653 h 50564"/>
                <a:gd name="connsiteX91" fmla="*/ 316407 w 588716"/>
                <a:gd name="connsiteY91" fmla="*/ 48157 h 50564"/>
                <a:gd name="connsiteX92" fmla="*/ 339849 w 588716"/>
                <a:gd name="connsiteY92" fmla="*/ 48157 h 50564"/>
                <a:gd name="connsiteX93" fmla="*/ 339849 w 588716"/>
                <a:gd name="connsiteY93" fmla="*/ 38020 h 50564"/>
                <a:gd name="connsiteX94" fmla="*/ 341243 w 588716"/>
                <a:gd name="connsiteY94" fmla="*/ 37006 h 50564"/>
                <a:gd name="connsiteX95" fmla="*/ 350113 w 588716"/>
                <a:gd name="connsiteY95" fmla="*/ 48157 h 50564"/>
                <a:gd name="connsiteX96" fmla="*/ 376596 w 588716"/>
                <a:gd name="connsiteY96" fmla="*/ 48157 h 50564"/>
                <a:gd name="connsiteX97" fmla="*/ 357209 w 588716"/>
                <a:gd name="connsiteY97" fmla="*/ 25095 h 50564"/>
                <a:gd name="connsiteX98" fmla="*/ 377483 w 588716"/>
                <a:gd name="connsiteY98" fmla="*/ 1653 h 50564"/>
                <a:gd name="connsiteX99" fmla="*/ 350746 w 588716"/>
                <a:gd name="connsiteY99" fmla="*/ 1653 h 50564"/>
                <a:gd name="connsiteX100" fmla="*/ 383439 w 588716"/>
                <a:gd name="connsiteY100" fmla="*/ 48157 h 50564"/>
                <a:gd name="connsiteX101" fmla="*/ 408275 w 588716"/>
                <a:gd name="connsiteY101" fmla="*/ 48157 h 50564"/>
                <a:gd name="connsiteX102" fmla="*/ 408275 w 588716"/>
                <a:gd name="connsiteY102" fmla="*/ 1653 h 50564"/>
                <a:gd name="connsiteX103" fmla="*/ 383439 w 588716"/>
                <a:gd name="connsiteY103" fmla="*/ 1653 h 50564"/>
                <a:gd name="connsiteX104" fmla="*/ 383439 w 588716"/>
                <a:gd name="connsiteY104" fmla="*/ 48157 h 50564"/>
                <a:gd name="connsiteX105" fmla="*/ 441854 w 588716"/>
                <a:gd name="connsiteY105" fmla="*/ 1653 h 50564"/>
                <a:gd name="connsiteX106" fmla="*/ 417525 w 588716"/>
                <a:gd name="connsiteY106" fmla="*/ 1653 h 50564"/>
                <a:gd name="connsiteX107" fmla="*/ 417525 w 588716"/>
                <a:gd name="connsiteY107" fmla="*/ 48157 h 50564"/>
                <a:gd name="connsiteX108" fmla="*/ 460861 w 588716"/>
                <a:gd name="connsiteY108" fmla="*/ 48157 h 50564"/>
                <a:gd name="connsiteX109" fmla="*/ 460861 w 588716"/>
                <a:gd name="connsiteY109" fmla="*/ 30797 h 50564"/>
                <a:gd name="connsiteX110" fmla="*/ 441981 w 588716"/>
                <a:gd name="connsiteY110" fmla="*/ 30797 h 50564"/>
                <a:gd name="connsiteX111" fmla="*/ 441981 w 588716"/>
                <a:gd name="connsiteY111" fmla="*/ 1653 h 505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</a:cxnLst>
              <a:rect l="l" t="t" r="r" b="b"/>
              <a:pathLst>
                <a:path w="588716" h="50564">
                  <a:moveTo>
                    <a:pt x="225932" y="35359"/>
                  </a:moveTo>
                  <a:cubicBezTo>
                    <a:pt x="225932" y="37766"/>
                    <a:pt x="221751" y="37513"/>
                    <a:pt x="221751" y="37513"/>
                  </a:cubicBezTo>
                  <a:cubicBezTo>
                    <a:pt x="221751" y="37513"/>
                    <a:pt x="212754" y="36372"/>
                    <a:pt x="212754" y="27756"/>
                  </a:cubicBezTo>
                  <a:cubicBezTo>
                    <a:pt x="212754" y="19139"/>
                    <a:pt x="222891" y="16351"/>
                    <a:pt x="229100" y="16351"/>
                  </a:cubicBezTo>
                  <a:cubicBezTo>
                    <a:pt x="235309" y="16351"/>
                    <a:pt x="246967" y="18759"/>
                    <a:pt x="246967" y="18759"/>
                  </a:cubicBezTo>
                  <a:lnTo>
                    <a:pt x="246967" y="3680"/>
                  </a:lnTo>
                  <a:cubicBezTo>
                    <a:pt x="240758" y="1272"/>
                    <a:pt x="224919" y="766"/>
                    <a:pt x="224919" y="766"/>
                  </a:cubicBezTo>
                  <a:cubicBezTo>
                    <a:pt x="201476" y="766"/>
                    <a:pt x="188551" y="12930"/>
                    <a:pt x="188551" y="25602"/>
                  </a:cubicBezTo>
                  <a:cubicBezTo>
                    <a:pt x="188551" y="38273"/>
                    <a:pt x="199069" y="50564"/>
                    <a:pt x="220737" y="50564"/>
                  </a:cubicBezTo>
                  <a:cubicBezTo>
                    <a:pt x="242405" y="50564"/>
                    <a:pt x="248107" y="43595"/>
                    <a:pt x="248107" y="43595"/>
                  </a:cubicBezTo>
                  <a:lnTo>
                    <a:pt x="248107" y="25855"/>
                  </a:lnTo>
                  <a:lnTo>
                    <a:pt x="225679" y="25855"/>
                  </a:lnTo>
                  <a:cubicBezTo>
                    <a:pt x="225679" y="25855"/>
                    <a:pt x="225679" y="32951"/>
                    <a:pt x="225679" y="35485"/>
                  </a:cubicBezTo>
                  <a:close/>
                  <a:moveTo>
                    <a:pt x="283714" y="18632"/>
                  </a:moveTo>
                  <a:lnTo>
                    <a:pt x="283461" y="18632"/>
                  </a:lnTo>
                  <a:cubicBezTo>
                    <a:pt x="283461" y="18632"/>
                    <a:pt x="281053" y="18506"/>
                    <a:pt x="281053" y="16732"/>
                  </a:cubicBezTo>
                  <a:cubicBezTo>
                    <a:pt x="281053" y="16732"/>
                    <a:pt x="280800" y="13944"/>
                    <a:pt x="283461" y="13944"/>
                  </a:cubicBezTo>
                  <a:cubicBezTo>
                    <a:pt x="286122" y="13944"/>
                    <a:pt x="303608" y="14197"/>
                    <a:pt x="306776" y="15211"/>
                  </a:cubicBezTo>
                  <a:lnTo>
                    <a:pt x="306776" y="3173"/>
                  </a:lnTo>
                  <a:cubicBezTo>
                    <a:pt x="306776" y="3173"/>
                    <a:pt x="301581" y="259"/>
                    <a:pt x="284601" y="259"/>
                  </a:cubicBezTo>
                  <a:cubicBezTo>
                    <a:pt x="267621" y="259"/>
                    <a:pt x="254950" y="5327"/>
                    <a:pt x="254950" y="18886"/>
                  </a:cubicBezTo>
                  <a:cubicBezTo>
                    <a:pt x="254950" y="18886"/>
                    <a:pt x="254950" y="31811"/>
                    <a:pt x="270282" y="32064"/>
                  </a:cubicBezTo>
                  <a:lnTo>
                    <a:pt x="280800" y="32064"/>
                  </a:lnTo>
                  <a:cubicBezTo>
                    <a:pt x="280800" y="32064"/>
                    <a:pt x="284601" y="32064"/>
                    <a:pt x="284601" y="34472"/>
                  </a:cubicBezTo>
                  <a:cubicBezTo>
                    <a:pt x="284601" y="36879"/>
                    <a:pt x="280800" y="36752"/>
                    <a:pt x="280800" y="36752"/>
                  </a:cubicBezTo>
                  <a:cubicBezTo>
                    <a:pt x="280800" y="36752"/>
                    <a:pt x="261159" y="36626"/>
                    <a:pt x="255963" y="34598"/>
                  </a:cubicBezTo>
                  <a:lnTo>
                    <a:pt x="255963" y="48283"/>
                  </a:lnTo>
                  <a:cubicBezTo>
                    <a:pt x="255963" y="48283"/>
                    <a:pt x="268128" y="49931"/>
                    <a:pt x="279533" y="49931"/>
                  </a:cubicBezTo>
                  <a:cubicBezTo>
                    <a:pt x="290937" y="49931"/>
                    <a:pt x="309311" y="48537"/>
                    <a:pt x="309311" y="32571"/>
                  </a:cubicBezTo>
                  <a:cubicBezTo>
                    <a:pt x="309311" y="16605"/>
                    <a:pt x="294358" y="18886"/>
                    <a:pt x="283714" y="18759"/>
                  </a:cubicBezTo>
                  <a:close/>
                  <a:moveTo>
                    <a:pt x="87560" y="5"/>
                  </a:moveTo>
                  <a:cubicBezTo>
                    <a:pt x="56388" y="5"/>
                    <a:pt x="55501" y="25475"/>
                    <a:pt x="55501" y="25602"/>
                  </a:cubicBezTo>
                  <a:cubicBezTo>
                    <a:pt x="55501" y="25855"/>
                    <a:pt x="55628" y="49931"/>
                    <a:pt x="87433" y="49931"/>
                  </a:cubicBezTo>
                  <a:cubicBezTo>
                    <a:pt x="119238" y="49931"/>
                    <a:pt x="119365" y="25095"/>
                    <a:pt x="119365" y="25095"/>
                  </a:cubicBezTo>
                  <a:cubicBezTo>
                    <a:pt x="119492" y="-1008"/>
                    <a:pt x="87560" y="5"/>
                    <a:pt x="87560" y="5"/>
                  </a:cubicBezTo>
                  <a:close/>
                  <a:moveTo>
                    <a:pt x="87560" y="36119"/>
                  </a:moveTo>
                  <a:cubicBezTo>
                    <a:pt x="83378" y="36119"/>
                    <a:pt x="79450" y="31937"/>
                    <a:pt x="79450" y="26108"/>
                  </a:cubicBezTo>
                  <a:cubicBezTo>
                    <a:pt x="79450" y="20280"/>
                    <a:pt x="83632" y="16098"/>
                    <a:pt x="87813" y="16098"/>
                  </a:cubicBezTo>
                  <a:cubicBezTo>
                    <a:pt x="91995" y="16098"/>
                    <a:pt x="95923" y="20533"/>
                    <a:pt x="95923" y="26362"/>
                  </a:cubicBezTo>
                  <a:cubicBezTo>
                    <a:pt x="95923" y="32191"/>
                    <a:pt x="91741" y="36119"/>
                    <a:pt x="87560" y="36119"/>
                  </a:cubicBezTo>
                  <a:close/>
                  <a:moveTo>
                    <a:pt x="61076" y="1653"/>
                  </a:moveTo>
                  <a:lnTo>
                    <a:pt x="34340" y="1653"/>
                  </a:lnTo>
                  <a:lnTo>
                    <a:pt x="23442" y="17619"/>
                  </a:lnTo>
                  <a:lnTo>
                    <a:pt x="23442" y="1653"/>
                  </a:lnTo>
                  <a:lnTo>
                    <a:pt x="0" y="1653"/>
                  </a:lnTo>
                  <a:lnTo>
                    <a:pt x="0" y="48157"/>
                  </a:lnTo>
                  <a:lnTo>
                    <a:pt x="23442" y="48157"/>
                  </a:lnTo>
                  <a:lnTo>
                    <a:pt x="23442" y="38020"/>
                  </a:lnTo>
                  <a:cubicBezTo>
                    <a:pt x="24076" y="37639"/>
                    <a:pt x="24836" y="37006"/>
                    <a:pt x="24836" y="37006"/>
                  </a:cubicBezTo>
                  <a:cubicBezTo>
                    <a:pt x="24836" y="36879"/>
                    <a:pt x="33453" y="48157"/>
                    <a:pt x="33706" y="48157"/>
                  </a:cubicBezTo>
                  <a:lnTo>
                    <a:pt x="60189" y="48157"/>
                  </a:lnTo>
                  <a:lnTo>
                    <a:pt x="40802" y="25095"/>
                  </a:lnTo>
                  <a:lnTo>
                    <a:pt x="61076" y="1653"/>
                  </a:lnTo>
                  <a:close/>
                  <a:moveTo>
                    <a:pt x="161941" y="21673"/>
                  </a:moveTo>
                  <a:lnTo>
                    <a:pt x="146482" y="1653"/>
                  </a:lnTo>
                  <a:lnTo>
                    <a:pt x="124941" y="1653"/>
                  </a:lnTo>
                  <a:lnTo>
                    <a:pt x="124941" y="48157"/>
                  </a:lnTo>
                  <a:lnTo>
                    <a:pt x="146355" y="48157"/>
                  </a:lnTo>
                  <a:lnTo>
                    <a:pt x="146355" y="27376"/>
                  </a:lnTo>
                  <a:lnTo>
                    <a:pt x="160801" y="48157"/>
                  </a:lnTo>
                  <a:lnTo>
                    <a:pt x="183229" y="48157"/>
                  </a:lnTo>
                  <a:lnTo>
                    <a:pt x="183229" y="1653"/>
                  </a:lnTo>
                  <a:lnTo>
                    <a:pt x="161941" y="1653"/>
                  </a:lnTo>
                  <a:lnTo>
                    <a:pt x="161941" y="21673"/>
                  </a:lnTo>
                  <a:close/>
                  <a:moveTo>
                    <a:pt x="504198" y="1653"/>
                  </a:moveTo>
                  <a:lnTo>
                    <a:pt x="466057" y="1653"/>
                  </a:lnTo>
                  <a:lnTo>
                    <a:pt x="466057" y="48157"/>
                  </a:lnTo>
                  <a:lnTo>
                    <a:pt x="501663" y="48157"/>
                  </a:lnTo>
                  <a:cubicBezTo>
                    <a:pt x="527893" y="46763"/>
                    <a:pt x="528654" y="24208"/>
                    <a:pt x="528654" y="24208"/>
                  </a:cubicBezTo>
                  <a:cubicBezTo>
                    <a:pt x="528654" y="-121"/>
                    <a:pt x="504198" y="1653"/>
                    <a:pt x="504198" y="1653"/>
                  </a:cubicBezTo>
                  <a:close/>
                  <a:moveTo>
                    <a:pt x="490386" y="35485"/>
                  </a:moveTo>
                  <a:lnTo>
                    <a:pt x="490386" y="17492"/>
                  </a:lnTo>
                  <a:cubicBezTo>
                    <a:pt x="490386" y="17492"/>
                    <a:pt x="503944" y="15591"/>
                    <a:pt x="503944" y="25855"/>
                  </a:cubicBezTo>
                  <a:cubicBezTo>
                    <a:pt x="503944" y="36119"/>
                    <a:pt x="490386" y="35485"/>
                    <a:pt x="490386" y="35485"/>
                  </a:cubicBezTo>
                  <a:close/>
                  <a:moveTo>
                    <a:pt x="588716" y="30797"/>
                  </a:moveTo>
                  <a:lnTo>
                    <a:pt x="588716" y="21673"/>
                  </a:lnTo>
                  <a:lnTo>
                    <a:pt x="560332" y="21673"/>
                  </a:lnTo>
                  <a:lnTo>
                    <a:pt x="560332" y="17112"/>
                  </a:lnTo>
                  <a:lnTo>
                    <a:pt x="588590" y="17112"/>
                  </a:lnTo>
                  <a:lnTo>
                    <a:pt x="588590" y="1779"/>
                  </a:lnTo>
                  <a:lnTo>
                    <a:pt x="534863" y="1779"/>
                  </a:lnTo>
                  <a:cubicBezTo>
                    <a:pt x="534863" y="1779"/>
                    <a:pt x="534863" y="48283"/>
                    <a:pt x="534863" y="48283"/>
                  </a:cubicBezTo>
                  <a:lnTo>
                    <a:pt x="588590" y="48283"/>
                  </a:lnTo>
                  <a:lnTo>
                    <a:pt x="588590" y="35612"/>
                  </a:lnTo>
                  <a:cubicBezTo>
                    <a:pt x="588590" y="35612"/>
                    <a:pt x="560206" y="35612"/>
                    <a:pt x="560206" y="35612"/>
                  </a:cubicBezTo>
                  <a:cubicBezTo>
                    <a:pt x="560206" y="35612"/>
                    <a:pt x="560206" y="30924"/>
                    <a:pt x="560206" y="30924"/>
                  </a:cubicBezTo>
                  <a:lnTo>
                    <a:pt x="588590" y="30924"/>
                  </a:lnTo>
                  <a:close/>
                  <a:moveTo>
                    <a:pt x="350746" y="1653"/>
                  </a:moveTo>
                  <a:lnTo>
                    <a:pt x="339849" y="17619"/>
                  </a:lnTo>
                  <a:lnTo>
                    <a:pt x="339849" y="1653"/>
                  </a:lnTo>
                  <a:lnTo>
                    <a:pt x="316407" y="1653"/>
                  </a:lnTo>
                  <a:lnTo>
                    <a:pt x="316407" y="48157"/>
                  </a:lnTo>
                  <a:lnTo>
                    <a:pt x="339849" y="48157"/>
                  </a:lnTo>
                  <a:lnTo>
                    <a:pt x="339849" y="38020"/>
                  </a:lnTo>
                  <a:cubicBezTo>
                    <a:pt x="340482" y="37639"/>
                    <a:pt x="341243" y="37006"/>
                    <a:pt x="341243" y="37006"/>
                  </a:cubicBezTo>
                  <a:cubicBezTo>
                    <a:pt x="341243" y="36879"/>
                    <a:pt x="349859" y="48157"/>
                    <a:pt x="350113" y="48157"/>
                  </a:cubicBezTo>
                  <a:lnTo>
                    <a:pt x="376596" y="48157"/>
                  </a:lnTo>
                  <a:lnTo>
                    <a:pt x="357209" y="25095"/>
                  </a:lnTo>
                  <a:lnTo>
                    <a:pt x="377483" y="1653"/>
                  </a:lnTo>
                  <a:lnTo>
                    <a:pt x="350746" y="1653"/>
                  </a:lnTo>
                  <a:close/>
                  <a:moveTo>
                    <a:pt x="383439" y="48157"/>
                  </a:moveTo>
                  <a:lnTo>
                    <a:pt x="408275" y="48157"/>
                  </a:lnTo>
                  <a:lnTo>
                    <a:pt x="408275" y="1653"/>
                  </a:lnTo>
                  <a:lnTo>
                    <a:pt x="383439" y="1653"/>
                  </a:lnTo>
                  <a:lnTo>
                    <a:pt x="383439" y="48157"/>
                  </a:lnTo>
                  <a:close/>
                  <a:moveTo>
                    <a:pt x="441854" y="1653"/>
                  </a:moveTo>
                  <a:cubicBezTo>
                    <a:pt x="441854" y="1653"/>
                    <a:pt x="417525" y="1653"/>
                    <a:pt x="417525" y="1653"/>
                  </a:cubicBezTo>
                  <a:lnTo>
                    <a:pt x="417525" y="48157"/>
                  </a:lnTo>
                  <a:lnTo>
                    <a:pt x="460861" y="48157"/>
                  </a:lnTo>
                  <a:lnTo>
                    <a:pt x="460861" y="30797"/>
                  </a:lnTo>
                  <a:lnTo>
                    <a:pt x="441981" y="30797"/>
                  </a:lnTo>
                  <a:cubicBezTo>
                    <a:pt x="441981" y="30797"/>
                    <a:pt x="441981" y="1653"/>
                    <a:pt x="441981" y="1653"/>
                  </a:cubicBezTo>
                  <a:close/>
                </a:path>
              </a:pathLst>
            </a:custGeom>
            <a:solidFill>
              <a:srgbClr val="CA0538"/>
            </a:solidFill>
            <a:ln w="1264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69" name="Figura a mano libera: forma 167">
            <a:extLst>
              <a:ext uri="{FF2B5EF4-FFF2-40B4-BE49-F238E27FC236}">
                <a16:creationId xmlns:a16="http://schemas.microsoft.com/office/drawing/2014/main" id="{D62241AB-EFA2-CD84-BFC1-DBD4DC48E78E}"/>
              </a:ext>
            </a:extLst>
          </p:cNvPr>
          <p:cNvSpPr/>
          <p:nvPr userDrawn="1"/>
        </p:nvSpPr>
        <p:spPr>
          <a:xfrm>
            <a:off x="3429760" y="4653372"/>
            <a:ext cx="441376" cy="115943"/>
          </a:xfrm>
          <a:custGeom>
            <a:avLst/>
            <a:gdLst>
              <a:gd name="connsiteX0" fmla="*/ 380017 w 441376"/>
              <a:gd name="connsiteY0" fmla="*/ 112396 h 115943"/>
              <a:gd name="connsiteX1" fmla="*/ 377990 w 441376"/>
              <a:gd name="connsiteY1" fmla="*/ 112776 h 115943"/>
              <a:gd name="connsiteX2" fmla="*/ 375329 w 441376"/>
              <a:gd name="connsiteY2" fmla="*/ 112016 h 115943"/>
              <a:gd name="connsiteX3" fmla="*/ 372795 w 441376"/>
              <a:gd name="connsiteY3" fmla="*/ 106440 h 115943"/>
              <a:gd name="connsiteX4" fmla="*/ 375582 w 441376"/>
              <a:gd name="connsiteY4" fmla="*/ 100738 h 115943"/>
              <a:gd name="connsiteX5" fmla="*/ 377863 w 441376"/>
              <a:gd name="connsiteY5" fmla="*/ 100231 h 115943"/>
              <a:gd name="connsiteX6" fmla="*/ 382045 w 441376"/>
              <a:gd name="connsiteY6" fmla="*/ 102639 h 115943"/>
              <a:gd name="connsiteX7" fmla="*/ 383059 w 441376"/>
              <a:gd name="connsiteY7" fmla="*/ 106947 h 115943"/>
              <a:gd name="connsiteX8" fmla="*/ 379891 w 441376"/>
              <a:gd name="connsiteY8" fmla="*/ 112396 h 115943"/>
              <a:gd name="connsiteX9" fmla="*/ 377863 w 441376"/>
              <a:gd name="connsiteY9" fmla="*/ 97063 h 115943"/>
              <a:gd name="connsiteX10" fmla="*/ 369753 w 441376"/>
              <a:gd name="connsiteY10" fmla="*/ 103019 h 115943"/>
              <a:gd name="connsiteX11" fmla="*/ 369247 w 441376"/>
              <a:gd name="connsiteY11" fmla="*/ 106567 h 115943"/>
              <a:gd name="connsiteX12" fmla="*/ 371654 w 441376"/>
              <a:gd name="connsiteY12" fmla="*/ 113156 h 115943"/>
              <a:gd name="connsiteX13" fmla="*/ 377863 w 441376"/>
              <a:gd name="connsiteY13" fmla="*/ 115944 h 115943"/>
              <a:gd name="connsiteX14" fmla="*/ 381031 w 441376"/>
              <a:gd name="connsiteY14" fmla="*/ 115437 h 115943"/>
              <a:gd name="connsiteX15" fmla="*/ 384072 w 441376"/>
              <a:gd name="connsiteY15" fmla="*/ 113410 h 115943"/>
              <a:gd name="connsiteX16" fmla="*/ 386480 w 441376"/>
              <a:gd name="connsiteY16" fmla="*/ 106567 h 115943"/>
              <a:gd name="connsiteX17" fmla="*/ 384199 w 441376"/>
              <a:gd name="connsiteY17" fmla="*/ 99978 h 115943"/>
              <a:gd name="connsiteX18" fmla="*/ 377863 w 441376"/>
              <a:gd name="connsiteY18" fmla="*/ 97063 h 115943"/>
              <a:gd name="connsiteX19" fmla="*/ 398138 w 441376"/>
              <a:gd name="connsiteY19" fmla="*/ 105553 h 115943"/>
              <a:gd name="connsiteX20" fmla="*/ 394209 w 441376"/>
              <a:gd name="connsiteY20" fmla="*/ 105933 h 115943"/>
              <a:gd name="connsiteX21" fmla="*/ 393069 w 441376"/>
              <a:gd name="connsiteY21" fmla="*/ 105933 h 115943"/>
              <a:gd name="connsiteX22" fmla="*/ 393069 w 441376"/>
              <a:gd name="connsiteY22" fmla="*/ 100358 h 115943"/>
              <a:gd name="connsiteX23" fmla="*/ 395730 w 441376"/>
              <a:gd name="connsiteY23" fmla="*/ 100358 h 115943"/>
              <a:gd name="connsiteX24" fmla="*/ 398391 w 441376"/>
              <a:gd name="connsiteY24" fmla="*/ 100865 h 115943"/>
              <a:gd name="connsiteX25" fmla="*/ 399531 w 441376"/>
              <a:gd name="connsiteY25" fmla="*/ 103019 h 115943"/>
              <a:gd name="connsiteX26" fmla="*/ 398138 w 441376"/>
              <a:gd name="connsiteY26" fmla="*/ 105427 h 115943"/>
              <a:gd name="connsiteX27" fmla="*/ 402573 w 441376"/>
              <a:gd name="connsiteY27" fmla="*/ 105046 h 115943"/>
              <a:gd name="connsiteX28" fmla="*/ 402953 w 441376"/>
              <a:gd name="connsiteY28" fmla="*/ 103019 h 115943"/>
              <a:gd name="connsiteX29" fmla="*/ 401812 w 441376"/>
              <a:gd name="connsiteY29" fmla="*/ 99471 h 115943"/>
              <a:gd name="connsiteX30" fmla="*/ 396997 w 441376"/>
              <a:gd name="connsiteY30" fmla="*/ 97317 h 115943"/>
              <a:gd name="connsiteX31" fmla="*/ 389648 w 441376"/>
              <a:gd name="connsiteY31" fmla="*/ 97317 h 115943"/>
              <a:gd name="connsiteX32" fmla="*/ 389648 w 441376"/>
              <a:gd name="connsiteY32" fmla="*/ 115184 h 115943"/>
              <a:gd name="connsiteX33" fmla="*/ 392942 w 441376"/>
              <a:gd name="connsiteY33" fmla="*/ 115184 h 115943"/>
              <a:gd name="connsiteX34" fmla="*/ 392942 w 441376"/>
              <a:gd name="connsiteY34" fmla="*/ 108594 h 115943"/>
              <a:gd name="connsiteX35" fmla="*/ 395983 w 441376"/>
              <a:gd name="connsiteY35" fmla="*/ 108594 h 115943"/>
              <a:gd name="connsiteX36" fmla="*/ 399531 w 441376"/>
              <a:gd name="connsiteY36" fmla="*/ 115184 h 115943"/>
              <a:gd name="connsiteX37" fmla="*/ 403333 w 441376"/>
              <a:gd name="connsiteY37" fmla="*/ 115184 h 115943"/>
              <a:gd name="connsiteX38" fmla="*/ 399278 w 441376"/>
              <a:gd name="connsiteY38" fmla="*/ 107834 h 115943"/>
              <a:gd name="connsiteX39" fmla="*/ 402446 w 441376"/>
              <a:gd name="connsiteY39" fmla="*/ 104920 h 115943"/>
              <a:gd name="connsiteX40" fmla="*/ 355308 w 441376"/>
              <a:gd name="connsiteY40" fmla="*/ 100231 h 115943"/>
              <a:gd name="connsiteX41" fmla="*/ 360123 w 441376"/>
              <a:gd name="connsiteY41" fmla="*/ 100231 h 115943"/>
              <a:gd name="connsiteX42" fmla="*/ 360123 w 441376"/>
              <a:gd name="connsiteY42" fmla="*/ 115057 h 115943"/>
              <a:gd name="connsiteX43" fmla="*/ 363418 w 441376"/>
              <a:gd name="connsiteY43" fmla="*/ 115057 h 115943"/>
              <a:gd name="connsiteX44" fmla="*/ 363418 w 441376"/>
              <a:gd name="connsiteY44" fmla="*/ 100231 h 115943"/>
              <a:gd name="connsiteX45" fmla="*/ 368360 w 441376"/>
              <a:gd name="connsiteY45" fmla="*/ 100231 h 115943"/>
              <a:gd name="connsiteX46" fmla="*/ 368360 w 441376"/>
              <a:gd name="connsiteY46" fmla="*/ 97190 h 115943"/>
              <a:gd name="connsiteX47" fmla="*/ 355181 w 441376"/>
              <a:gd name="connsiteY47" fmla="*/ 97190 h 115943"/>
              <a:gd name="connsiteX48" fmla="*/ 355181 w 441376"/>
              <a:gd name="connsiteY48" fmla="*/ 100231 h 115943"/>
              <a:gd name="connsiteX49" fmla="*/ 412963 w 441376"/>
              <a:gd name="connsiteY49" fmla="*/ 29525 h 115943"/>
              <a:gd name="connsiteX50" fmla="*/ 404347 w 441376"/>
              <a:gd name="connsiteY50" fmla="*/ 34847 h 115943"/>
              <a:gd name="connsiteX51" fmla="*/ 389521 w 441376"/>
              <a:gd name="connsiteY51" fmla="*/ 35734 h 115943"/>
              <a:gd name="connsiteX52" fmla="*/ 375962 w 441376"/>
              <a:gd name="connsiteY52" fmla="*/ 35734 h 115943"/>
              <a:gd name="connsiteX53" fmla="*/ 381791 w 441376"/>
              <a:gd name="connsiteY53" fmla="*/ 19641 h 115943"/>
              <a:gd name="connsiteX54" fmla="*/ 399278 w 441376"/>
              <a:gd name="connsiteY54" fmla="*/ 19641 h 115943"/>
              <a:gd name="connsiteX55" fmla="*/ 412836 w 441376"/>
              <a:gd name="connsiteY55" fmla="*/ 21415 h 115943"/>
              <a:gd name="connsiteX56" fmla="*/ 412836 w 441376"/>
              <a:gd name="connsiteY56" fmla="*/ 29525 h 115943"/>
              <a:gd name="connsiteX57" fmla="*/ 401052 w 441376"/>
              <a:gd name="connsiteY57" fmla="*/ 253 h 115943"/>
              <a:gd name="connsiteX58" fmla="*/ 362024 w 441376"/>
              <a:gd name="connsiteY58" fmla="*/ 253 h 115943"/>
              <a:gd name="connsiteX59" fmla="*/ 324896 w 441376"/>
              <a:gd name="connsiteY59" fmla="*/ 12038 h 115943"/>
              <a:gd name="connsiteX60" fmla="*/ 298793 w 441376"/>
              <a:gd name="connsiteY60" fmla="*/ 34847 h 115943"/>
              <a:gd name="connsiteX61" fmla="*/ 288149 w 441376"/>
              <a:gd name="connsiteY61" fmla="*/ 16853 h 115943"/>
              <a:gd name="connsiteX62" fmla="*/ 257484 w 441376"/>
              <a:gd name="connsiteY62" fmla="*/ 253 h 115943"/>
              <a:gd name="connsiteX63" fmla="*/ 52587 w 441376"/>
              <a:gd name="connsiteY63" fmla="*/ 253 h 115943"/>
              <a:gd name="connsiteX64" fmla="*/ 18374 w 441376"/>
              <a:gd name="connsiteY64" fmla="*/ 25216 h 115943"/>
              <a:gd name="connsiteX65" fmla="*/ 40802 w 441376"/>
              <a:gd name="connsiteY65" fmla="*/ 50052 h 115943"/>
              <a:gd name="connsiteX66" fmla="*/ 67159 w 441376"/>
              <a:gd name="connsiteY66" fmla="*/ 51700 h 115943"/>
              <a:gd name="connsiteX67" fmla="*/ 75775 w 441376"/>
              <a:gd name="connsiteY67" fmla="*/ 56895 h 115943"/>
              <a:gd name="connsiteX68" fmla="*/ 62597 w 441376"/>
              <a:gd name="connsiteY68" fmla="*/ 63231 h 115943"/>
              <a:gd name="connsiteX69" fmla="*/ 26864 w 441376"/>
              <a:gd name="connsiteY69" fmla="*/ 63231 h 115943"/>
              <a:gd name="connsiteX70" fmla="*/ 253 w 441376"/>
              <a:gd name="connsiteY70" fmla="*/ 79957 h 115943"/>
              <a:gd name="connsiteX71" fmla="*/ 0 w 441376"/>
              <a:gd name="connsiteY71" fmla="*/ 80844 h 115943"/>
              <a:gd name="connsiteX72" fmla="*/ 1647 w 441376"/>
              <a:gd name="connsiteY72" fmla="*/ 82618 h 115943"/>
              <a:gd name="connsiteX73" fmla="*/ 68173 w 441376"/>
              <a:gd name="connsiteY73" fmla="*/ 82618 h 115943"/>
              <a:gd name="connsiteX74" fmla="*/ 101752 w 441376"/>
              <a:gd name="connsiteY74" fmla="*/ 57782 h 115943"/>
              <a:gd name="connsiteX75" fmla="*/ 80464 w 441376"/>
              <a:gd name="connsiteY75" fmla="*/ 33199 h 115943"/>
              <a:gd name="connsiteX76" fmla="*/ 50559 w 441376"/>
              <a:gd name="connsiteY76" fmla="*/ 30792 h 115943"/>
              <a:gd name="connsiteX77" fmla="*/ 44477 w 441376"/>
              <a:gd name="connsiteY77" fmla="*/ 25723 h 115943"/>
              <a:gd name="connsiteX78" fmla="*/ 56388 w 441376"/>
              <a:gd name="connsiteY78" fmla="*/ 19641 h 115943"/>
              <a:gd name="connsiteX79" fmla="*/ 133177 w 441376"/>
              <a:gd name="connsiteY79" fmla="*/ 19641 h 115943"/>
              <a:gd name="connsiteX80" fmla="*/ 110622 w 441376"/>
              <a:gd name="connsiteY80" fmla="*/ 82364 h 115943"/>
              <a:gd name="connsiteX81" fmla="*/ 112523 w 441376"/>
              <a:gd name="connsiteY81" fmla="*/ 84772 h 115943"/>
              <a:gd name="connsiteX82" fmla="*/ 145975 w 441376"/>
              <a:gd name="connsiteY82" fmla="*/ 62977 h 115943"/>
              <a:gd name="connsiteX83" fmla="*/ 161308 w 441376"/>
              <a:gd name="connsiteY83" fmla="*/ 19514 h 115943"/>
              <a:gd name="connsiteX84" fmla="*/ 190072 w 441376"/>
              <a:gd name="connsiteY84" fmla="*/ 19514 h 115943"/>
              <a:gd name="connsiteX85" fmla="*/ 169291 w 441376"/>
              <a:gd name="connsiteY85" fmla="*/ 77169 h 115943"/>
              <a:gd name="connsiteX86" fmla="*/ 173853 w 441376"/>
              <a:gd name="connsiteY86" fmla="*/ 82491 h 115943"/>
              <a:gd name="connsiteX87" fmla="*/ 232395 w 441376"/>
              <a:gd name="connsiteY87" fmla="*/ 82491 h 115943"/>
              <a:gd name="connsiteX88" fmla="*/ 259258 w 441376"/>
              <a:gd name="connsiteY88" fmla="*/ 65765 h 115943"/>
              <a:gd name="connsiteX89" fmla="*/ 259512 w 441376"/>
              <a:gd name="connsiteY89" fmla="*/ 65005 h 115943"/>
              <a:gd name="connsiteX90" fmla="*/ 257864 w 441376"/>
              <a:gd name="connsiteY90" fmla="*/ 63231 h 115943"/>
              <a:gd name="connsiteX91" fmla="*/ 199956 w 441376"/>
              <a:gd name="connsiteY91" fmla="*/ 63231 h 115943"/>
              <a:gd name="connsiteX92" fmla="*/ 204391 w 441376"/>
              <a:gd name="connsiteY92" fmla="*/ 50939 h 115943"/>
              <a:gd name="connsiteX93" fmla="*/ 226439 w 441376"/>
              <a:gd name="connsiteY93" fmla="*/ 50939 h 115943"/>
              <a:gd name="connsiteX94" fmla="*/ 253303 w 441376"/>
              <a:gd name="connsiteY94" fmla="*/ 34340 h 115943"/>
              <a:gd name="connsiteX95" fmla="*/ 253303 w 441376"/>
              <a:gd name="connsiteY95" fmla="*/ 33579 h 115943"/>
              <a:gd name="connsiteX96" fmla="*/ 251782 w 441376"/>
              <a:gd name="connsiteY96" fmla="*/ 31805 h 115943"/>
              <a:gd name="connsiteX97" fmla="*/ 211233 w 441376"/>
              <a:gd name="connsiteY97" fmla="*/ 31805 h 115943"/>
              <a:gd name="connsiteX98" fmla="*/ 215542 w 441376"/>
              <a:gd name="connsiteY98" fmla="*/ 19641 h 115943"/>
              <a:gd name="connsiteX99" fmla="*/ 258751 w 441376"/>
              <a:gd name="connsiteY99" fmla="*/ 19641 h 115943"/>
              <a:gd name="connsiteX100" fmla="*/ 262933 w 441376"/>
              <a:gd name="connsiteY100" fmla="*/ 21668 h 115943"/>
              <a:gd name="connsiteX101" fmla="*/ 281433 w 441376"/>
              <a:gd name="connsiteY101" fmla="*/ 54107 h 115943"/>
              <a:gd name="connsiteX102" fmla="*/ 271296 w 441376"/>
              <a:gd name="connsiteY102" fmla="*/ 82364 h 115943"/>
              <a:gd name="connsiteX103" fmla="*/ 273197 w 441376"/>
              <a:gd name="connsiteY103" fmla="*/ 84772 h 115943"/>
              <a:gd name="connsiteX104" fmla="*/ 306650 w 441376"/>
              <a:gd name="connsiteY104" fmla="*/ 62977 h 115943"/>
              <a:gd name="connsiteX105" fmla="*/ 309564 w 441376"/>
              <a:gd name="connsiteY105" fmla="*/ 54741 h 115943"/>
              <a:gd name="connsiteX106" fmla="*/ 351633 w 441376"/>
              <a:gd name="connsiteY106" fmla="*/ 19514 h 115943"/>
              <a:gd name="connsiteX107" fmla="*/ 352267 w 441376"/>
              <a:gd name="connsiteY107" fmla="*/ 19261 h 115943"/>
              <a:gd name="connsiteX108" fmla="*/ 353281 w 441376"/>
              <a:gd name="connsiteY108" fmla="*/ 20274 h 115943"/>
              <a:gd name="connsiteX109" fmla="*/ 353281 w 441376"/>
              <a:gd name="connsiteY109" fmla="*/ 20654 h 115943"/>
              <a:gd name="connsiteX110" fmla="*/ 341496 w 441376"/>
              <a:gd name="connsiteY110" fmla="*/ 53220 h 115943"/>
              <a:gd name="connsiteX111" fmla="*/ 331105 w 441376"/>
              <a:gd name="connsiteY111" fmla="*/ 82111 h 115943"/>
              <a:gd name="connsiteX112" fmla="*/ 333006 w 441376"/>
              <a:gd name="connsiteY112" fmla="*/ 84519 h 115943"/>
              <a:gd name="connsiteX113" fmla="*/ 366332 w 441376"/>
              <a:gd name="connsiteY113" fmla="*/ 62724 h 115943"/>
              <a:gd name="connsiteX114" fmla="*/ 370640 w 441376"/>
              <a:gd name="connsiteY114" fmla="*/ 50686 h 115943"/>
              <a:gd name="connsiteX115" fmla="*/ 378877 w 441376"/>
              <a:gd name="connsiteY115" fmla="*/ 50686 h 115943"/>
              <a:gd name="connsiteX116" fmla="*/ 401939 w 441376"/>
              <a:gd name="connsiteY116" fmla="*/ 77549 h 115943"/>
              <a:gd name="connsiteX117" fmla="*/ 413597 w 441376"/>
              <a:gd name="connsiteY117" fmla="*/ 82364 h 115943"/>
              <a:gd name="connsiteX118" fmla="*/ 425001 w 441376"/>
              <a:gd name="connsiteY118" fmla="*/ 82364 h 115943"/>
              <a:gd name="connsiteX119" fmla="*/ 432477 w 441376"/>
              <a:gd name="connsiteY119" fmla="*/ 77549 h 115943"/>
              <a:gd name="connsiteX120" fmla="*/ 409162 w 441376"/>
              <a:gd name="connsiteY120" fmla="*/ 50686 h 115943"/>
              <a:gd name="connsiteX121" fmla="*/ 441347 w 441376"/>
              <a:gd name="connsiteY121" fmla="*/ 26357 h 115943"/>
              <a:gd name="connsiteX122" fmla="*/ 401305 w 441376"/>
              <a:gd name="connsiteY122" fmla="*/ 0 h 115943"/>
              <a:gd name="connsiteX123" fmla="*/ 409288 w 441376"/>
              <a:gd name="connsiteY123" fmla="*/ 106947 h 115943"/>
              <a:gd name="connsiteX124" fmla="*/ 417905 w 441376"/>
              <a:gd name="connsiteY124" fmla="*/ 106947 h 115943"/>
              <a:gd name="connsiteX125" fmla="*/ 417905 w 441376"/>
              <a:gd name="connsiteY125" fmla="*/ 104033 h 115943"/>
              <a:gd name="connsiteX126" fmla="*/ 409288 w 441376"/>
              <a:gd name="connsiteY126" fmla="*/ 104033 h 115943"/>
              <a:gd name="connsiteX127" fmla="*/ 409288 w 441376"/>
              <a:gd name="connsiteY127" fmla="*/ 99851 h 115943"/>
              <a:gd name="connsiteX128" fmla="*/ 418792 w 441376"/>
              <a:gd name="connsiteY128" fmla="*/ 99851 h 115943"/>
              <a:gd name="connsiteX129" fmla="*/ 418792 w 441376"/>
              <a:gd name="connsiteY129" fmla="*/ 96810 h 115943"/>
              <a:gd name="connsiteX130" fmla="*/ 405994 w 441376"/>
              <a:gd name="connsiteY130" fmla="*/ 96810 h 115943"/>
              <a:gd name="connsiteX131" fmla="*/ 405994 w 441376"/>
              <a:gd name="connsiteY131" fmla="*/ 114677 h 115943"/>
              <a:gd name="connsiteX132" fmla="*/ 419299 w 441376"/>
              <a:gd name="connsiteY132" fmla="*/ 114677 h 115943"/>
              <a:gd name="connsiteX133" fmla="*/ 419299 w 441376"/>
              <a:gd name="connsiteY133" fmla="*/ 111636 h 115943"/>
              <a:gd name="connsiteX134" fmla="*/ 409162 w 441376"/>
              <a:gd name="connsiteY134" fmla="*/ 111636 h 115943"/>
              <a:gd name="connsiteX135" fmla="*/ 409162 w 441376"/>
              <a:gd name="connsiteY135" fmla="*/ 106820 h 115943"/>
              <a:gd name="connsiteX136" fmla="*/ 432857 w 441376"/>
              <a:gd name="connsiteY136" fmla="*/ 109481 h 115943"/>
              <a:gd name="connsiteX137" fmla="*/ 424874 w 441376"/>
              <a:gd name="connsiteY137" fmla="*/ 96810 h 115943"/>
              <a:gd name="connsiteX138" fmla="*/ 421833 w 441376"/>
              <a:gd name="connsiteY138" fmla="*/ 96810 h 115943"/>
              <a:gd name="connsiteX139" fmla="*/ 421833 w 441376"/>
              <a:gd name="connsiteY139" fmla="*/ 114677 h 115943"/>
              <a:gd name="connsiteX140" fmla="*/ 425128 w 441376"/>
              <a:gd name="connsiteY140" fmla="*/ 114677 h 115943"/>
              <a:gd name="connsiteX141" fmla="*/ 424874 w 441376"/>
              <a:gd name="connsiteY141" fmla="*/ 102132 h 115943"/>
              <a:gd name="connsiteX142" fmla="*/ 432731 w 441376"/>
              <a:gd name="connsiteY142" fmla="*/ 114677 h 115943"/>
              <a:gd name="connsiteX143" fmla="*/ 435645 w 441376"/>
              <a:gd name="connsiteY143" fmla="*/ 114677 h 115943"/>
              <a:gd name="connsiteX144" fmla="*/ 435645 w 441376"/>
              <a:gd name="connsiteY144" fmla="*/ 96810 h 115943"/>
              <a:gd name="connsiteX145" fmla="*/ 432351 w 441376"/>
              <a:gd name="connsiteY145" fmla="*/ 96810 h 115943"/>
              <a:gd name="connsiteX146" fmla="*/ 432731 w 441376"/>
              <a:gd name="connsiteY146" fmla="*/ 109481 h 115943"/>
              <a:gd name="connsiteX147" fmla="*/ 327304 w 441376"/>
              <a:gd name="connsiteY147" fmla="*/ 108341 h 115943"/>
              <a:gd name="connsiteX148" fmla="*/ 329838 w 441376"/>
              <a:gd name="connsiteY148" fmla="*/ 100105 h 115943"/>
              <a:gd name="connsiteX149" fmla="*/ 332246 w 441376"/>
              <a:gd name="connsiteY149" fmla="*/ 108341 h 115943"/>
              <a:gd name="connsiteX150" fmla="*/ 327304 w 441376"/>
              <a:gd name="connsiteY150" fmla="*/ 108341 h 115943"/>
              <a:gd name="connsiteX151" fmla="*/ 327811 w 441376"/>
              <a:gd name="connsiteY151" fmla="*/ 96937 h 115943"/>
              <a:gd name="connsiteX152" fmla="*/ 321729 w 441376"/>
              <a:gd name="connsiteY152" fmla="*/ 114803 h 115943"/>
              <a:gd name="connsiteX153" fmla="*/ 325277 w 441376"/>
              <a:gd name="connsiteY153" fmla="*/ 114803 h 115943"/>
              <a:gd name="connsiteX154" fmla="*/ 326290 w 441376"/>
              <a:gd name="connsiteY154" fmla="*/ 111255 h 115943"/>
              <a:gd name="connsiteX155" fmla="*/ 333006 w 441376"/>
              <a:gd name="connsiteY155" fmla="*/ 111255 h 115943"/>
              <a:gd name="connsiteX156" fmla="*/ 334020 w 441376"/>
              <a:gd name="connsiteY156" fmla="*/ 114803 h 115943"/>
              <a:gd name="connsiteX157" fmla="*/ 337568 w 441376"/>
              <a:gd name="connsiteY157" fmla="*/ 114803 h 115943"/>
              <a:gd name="connsiteX158" fmla="*/ 331486 w 441376"/>
              <a:gd name="connsiteY158" fmla="*/ 96937 h 115943"/>
              <a:gd name="connsiteX159" fmla="*/ 327684 w 441376"/>
              <a:gd name="connsiteY159" fmla="*/ 96937 h 115943"/>
              <a:gd name="connsiteX160" fmla="*/ 315773 w 441376"/>
              <a:gd name="connsiteY160" fmla="*/ 104920 h 115943"/>
              <a:gd name="connsiteX161" fmla="*/ 311845 w 441376"/>
              <a:gd name="connsiteY161" fmla="*/ 105300 h 115943"/>
              <a:gd name="connsiteX162" fmla="*/ 310578 w 441376"/>
              <a:gd name="connsiteY162" fmla="*/ 105300 h 115943"/>
              <a:gd name="connsiteX163" fmla="*/ 310578 w 441376"/>
              <a:gd name="connsiteY163" fmla="*/ 99724 h 115943"/>
              <a:gd name="connsiteX164" fmla="*/ 313239 w 441376"/>
              <a:gd name="connsiteY164" fmla="*/ 99724 h 115943"/>
              <a:gd name="connsiteX165" fmla="*/ 315900 w 441376"/>
              <a:gd name="connsiteY165" fmla="*/ 100231 h 115943"/>
              <a:gd name="connsiteX166" fmla="*/ 317040 w 441376"/>
              <a:gd name="connsiteY166" fmla="*/ 102385 h 115943"/>
              <a:gd name="connsiteX167" fmla="*/ 315646 w 441376"/>
              <a:gd name="connsiteY167" fmla="*/ 104793 h 115943"/>
              <a:gd name="connsiteX168" fmla="*/ 320081 w 441376"/>
              <a:gd name="connsiteY168" fmla="*/ 104413 h 115943"/>
              <a:gd name="connsiteX169" fmla="*/ 320461 w 441376"/>
              <a:gd name="connsiteY169" fmla="*/ 102385 h 115943"/>
              <a:gd name="connsiteX170" fmla="*/ 319321 w 441376"/>
              <a:gd name="connsiteY170" fmla="*/ 98837 h 115943"/>
              <a:gd name="connsiteX171" fmla="*/ 314506 w 441376"/>
              <a:gd name="connsiteY171" fmla="*/ 96683 h 115943"/>
              <a:gd name="connsiteX172" fmla="*/ 307156 w 441376"/>
              <a:gd name="connsiteY172" fmla="*/ 96683 h 115943"/>
              <a:gd name="connsiteX173" fmla="*/ 307156 w 441376"/>
              <a:gd name="connsiteY173" fmla="*/ 114550 h 115943"/>
              <a:gd name="connsiteX174" fmla="*/ 310451 w 441376"/>
              <a:gd name="connsiteY174" fmla="*/ 114550 h 115943"/>
              <a:gd name="connsiteX175" fmla="*/ 310451 w 441376"/>
              <a:gd name="connsiteY175" fmla="*/ 107961 h 115943"/>
              <a:gd name="connsiteX176" fmla="*/ 313492 w 441376"/>
              <a:gd name="connsiteY176" fmla="*/ 107961 h 115943"/>
              <a:gd name="connsiteX177" fmla="*/ 317040 w 441376"/>
              <a:gd name="connsiteY177" fmla="*/ 114550 h 115943"/>
              <a:gd name="connsiteX178" fmla="*/ 320842 w 441376"/>
              <a:gd name="connsiteY178" fmla="*/ 114550 h 115943"/>
              <a:gd name="connsiteX179" fmla="*/ 316913 w 441376"/>
              <a:gd name="connsiteY179" fmla="*/ 107201 h 115943"/>
              <a:gd name="connsiteX180" fmla="*/ 320081 w 441376"/>
              <a:gd name="connsiteY180" fmla="*/ 104286 h 115943"/>
              <a:gd name="connsiteX181" fmla="*/ 291444 w 441376"/>
              <a:gd name="connsiteY181" fmla="*/ 99598 h 115943"/>
              <a:gd name="connsiteX182" fmla="*/ 296259 w 441376"/>
              <a:gd name="connsiteY182" fmla="*/ 99598 h 115943"/>
              <a:gd name="connsiteX183" fmla="*/ 296259 w 441376"/>
              <a:gd name="connsiteY183" fmla="*/ 114423 h 115943"/>
              <a:gd name="connsiteX184" fmla="*/ 299554 w 441376"/>
              <a:gd name="connsiteY184" fmla="*/ 114423 h 115943"/>
              <a:gd name="connsiteX185" fmla="*/ 299554 w 441376"/>
              <a:gd name="connsiteY185" fmla="*/ 99598 h 115943"/>
              <a:gd name="connsiteX186" fmla="*/ 304495 w 441376"/>
              <a:gd name="connsiteY186" fmla="*/ 99598 h 115943"/>
              <a:gd name="connsiteX187" fmla="*/ 304495 w 441376"/>
              <a:gd name="connsiteY187" fmla="*/ 96557 h 115943"/>
              <a:gd name="connsiteX188" fmla="*/ 291317 w 441376"/>
              <a:gd name="connsiteY188" fmla="*/ 96557 h 115943"/>
              <a:gd name="connsiteX189" fmla="*/ 291317 w 441376"/>
              <a:gd name="connsiteY189" fmla="*/ 99598 h 115943"/>
              <a:gd name="connsiteX190" fmla="*/ 354294 w 441376"/>
              <a:gd name="connsiteY190" fmla="*/ 96557 h 115943"/>
              <a:gd name="connsiteX191" fmla="*/ 350366 w 441376"/>
              <a:gd name="connsiteY191" fmla="*/ 96557 h 115943"/>
              <a:gd name="connsiteX192" fmla="*/ 343143 w 441376"/>
              <a:gd name="connsiteY192" fmla="*/ 104793 h 115943"/>
              <a:gd name="connsiteX193" fmla="*/ 343143 w 441376"/>
              <a:gd name="connsiteY193" fmla="*/ 96557 h 115943"/>
              <a:gd name="connsiteX194" fmla="*/ 339849 w 441376"/>
              <a:gd name="connsiteY194" fmla="*/ 96557 h 115943"/>
              <a:gd name="connsiteX195" fmla="*/ 339849 w 441376"/>
              <a:gd name="connsiteY195" fmla="*/ 114423 h 115943"/>
              <a:gd name="connsiteX196" fmla="*/ 343143 w 441376"/>
              <a:gd name="connsiteY196" fmla="*/ 114423 h 115943"/>
              <a:gd name="connsiteX197" fmla="*/ 343143 w 441376"/>
              <a:gd name="connsiteY197" fmla="*/ 109355 h 115943"/>
              <a:gd name="connsiteX198" fmla="*/ 346058 w 441376"/>
              <a:gd name="connsiteY198" fmla="*/ 106060 h 115943"/>
              <a:gd name="connsiteX199" fmla="*/ 350873 w 441376"/>
              <a:gd name="connsiteY199" fmla="*/ 114423 h 115943"/>
              <a:gd name="connsiteX200" fmla="*/ 354674 w 441376"/>
              <a:gd name="connsiteY200" fmla="*/ 114423 h 115943"/>
              <a:gd name="connsiteX201" fmla="*/ 348465 w 441376"/>
              <a:gd name="connsiteY201" fmla="*/ 103272 h 115943"/>
              <a:gd name="connsiteX202" fmla="*/ 354294 w 441376"/>
              <a:gd name="connsiteY202" fmla="*/ 96557 h 1159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</a:cxnLst>
            <a:rect l="l" t="t" r="r" b="b"/>
            <a:pathLst>
              <a:path w="441376" h="115943">
                <a:moveTo>
                  <a:pt x="380017" y="112396"/>
                </a:moveTo>
                <a:cubicBezTo>
                  <a:pt x="379130" y="112776"/>
                  <a:pt x="378370" y="112776"/>
                  <a:pt x="377990" y="112776"/>
                </a:cubicBezTo>
                <a:cubicBezTo>
                  <a:pt x="377610" y="112776"/>
                  <a:pt x="376469" y="112776"/>
                  <a:pt x="375329" y="112016"/>
                </a:cubicBezTo>
                <a:cubicBezTo>
                  <a:pt x="372795" y="110368"/>
                  <a:pt x="372795" y="107074"/>
                  <a:pt x="372795" y="106440"/>
                </a:cubicBezTo>
                <a:cubicBezTo>
                  <a:pt x="372795" y="103146"/>
                  <a:pt x="374315" y="101372"/>
                  <a:pt x="375582" y="100738"/>
                </a:cubicBezTo>
                <a:cubicBezTo>
                  <a:pt x="375962" y="100611"/>
                  <a:pt x="376723" y="100231"/>
                  <a:pt x="377863" y="100231"/>
                </a:cubicBezTo>
                <a:cubicBezTo>
                  <a:pt x="379637" y="100231"/>
                  <a:pt x="381158" y="101118"/>
                  <a:pt x="382045" y="102639"/>
                </a:cubicBezTo>
                <a:cubicBezTo>
                  <a:pt x="382805" y="103906"/>
                  <a:pt x="383059" y="105553"/>
                  <a:pt x="383059" y="106947"/>
                </a:cubicBezTo>
                <a:cubicBezTo>
                  <a:pt x="383059" y="110368"/>
                  <a:pt x="381284" y="111889"/>
                  <a:pt x="379891" y="112396"/>
                </a:cubicBezTo>
                <a:moveTo>
                  <a:pt x="377863" y="97063"/>
                </a:moveTo>
                <a:cubicBezTo>
                  <a:pt x="374062" y="97063"/>
                  <a:pt x="371021" y="99471"/>
                  <a:pt x="369753" y="103019"/>
                </a:cubicBezTo>
                <a:cubicBezTo>
                  <a:pt x="369247" y="104540"/>
                  <a:pt x="369247" y="105933"/>
                  <a:pt x="369247" y="106567"/>
                </a:cubicBezTo>
                <a:cubicBezTo>
                  <a:pt x="369247" y="109101"/>
                  <a:pt x="369880" y="111255"/>
                  <a:pt x="371654" y="113156"/>
                </a:cubicBezTo>
                <a:cubicBezTo>
                  <a:pt x="373301" y="115057"/>
                  <a:pt x="375202" y="115944"/>
                  <a:pt x="377863" y="115944"/>
                </a:cubicBezTo>
                <a:cubicBezTo>
                  <a:pt x="379384" y="115944"/>
                  <a:pt x="380397" y="115690"/>
                  <a:pt x="381031" y="115437"/>
                </a:cubicBezTo>
                <a:cubicBezTo>
                  <a:pt x="382678" y="114803"/>
                  <a:pt x="383692" y="113790"/>
                  <a:pt x="384072" y="113410"/>
                </a:cubicBezTo>
                <a:cubicBezTo>
                  <a:pt x="386353" y="110875"/>
                  <a:pt x="386480" y="107707"/>
                  <a:pt x="386480" y="106567"/>
                </a:cubicBezTo>
                <a:cubicBezTo>
                  <a:pt x="386480" y="103146"/>
                  <a:pt x="385213" y="101118"/>
                  <a:pt x="384199" y="99978"/>
                </a:cubicBezTo>
                <a:cubicBezTo>
                  <a:pt x="383312" y="98964"/>
                  <a:pt x="381284" y="97063"/>
                  <a:pt x="377863" y="97063"/>
                </a:cubicBezTo>
                <a:moveTo>
                  <a:pt x="398138" y="105553"/>
                </a:moveTo>
                <a:cubicBezTo>
                  <a:pt x="397377" y="105933"/>
                  <a:pt x="396110" y="105933"/>
                  <a:pt x="394209" y="105933"/>
                </a:cubicBezTo>
                <a:lnTo>
                  <a:pt x="393069" y="105933"/>
                </a:lnTo>
                <a:lnTo>
                  <a:pt x="393069" y="100358"/>
                </a:lnTo>
                <a:lnTo>
                  <a:pt x="395730" y="100358"/>
                </a:lnTo>
                <a:cubicBezTo>
                  <a:pt x="397124" y="100358"/>
                  <a:pt x="397884" y="100485"/>
                  <a:pt x="398391" y="100865"/>
                </a:cubicBezTo>
                <a:cubicBezTo>
                  <a:pt x="399405" y="101625"/>
                  <a:pt x="399531" y="102639"/>
                  <a:pt x="399531" y="103019"/>
                </a:cubicBezTo>
                <a:cubicBezTo>
                  <a:pt x="399531" y="104413"/>
                  <a:pt x="398644" y="105173"/>
                  <a:pt x="398138" y="105427"/>
                </a:cubicBezTo>
                <a:moveTo>
                  <a:pt x="402573" y="105046"/>
                </a:moveTo>
                <a:cubicBezTo>
                  <a:pt x="402826" y="104159"/>
                  <a:pt x="402953" y="103272"/>
                  <a:pt x="402953" y="103019"/>
                </a:cubicBezTo>
                <a:cubicBezTo>
                  <a:pt x="402953" y="102385"/>
                  <a:pt x="402953" y="100865"/>
                  <a:pt x="401812" y="99471"/>
                </a:cubicBezTo>
                <a:cubicBezTo>
                  <a:pt x="400292" y="97317"/>
                  <a:pt x="397884" y="97317"/>
                  <a:pt x="396997" y="97317"/>
                </a:cubicBezTo>
                <a:lnTo>
                  <a:pt x="389648" y="97317"/>
                </a:lnTo>
                <a:lnTo>
                  <a:pt x="389648" y="115184"/>
                </a:lnTo>
                <a:lnTo>
                  <a:pt x="392942" y="115184"/>
                </a:lnTo>
                <a:lnTo>
                  <a:pt x="392942" y="108594"/>
                </a:lnTo>
                <a:lnTo>
                  <a:pt x="395983" y="108594"/>
                </a:lnTo>
                <a:lnTo>
                  <a:pt x="399531" y="115184"/>
                </a:lnTo>
                <a:lnTo>
                  <a:pt x="403333" y="115184"/>
                </a:lnTo>
                <a:lnTo>
                  <a:pt x="399278" y="107834"/>
                </a:lnTo>
                <a:cubicBezTo>
                  <a:pt x="401305" y="107201"/>
                  <a:pt x="402192" y="105680"/>
                  <a:pt x="402446" y="104920"/>
                </a:cubicBezTo>
                <a:moveTo>
                  <a:pt x="355308" y="100231"/>
                </a:moveTo>
                <a:lnTo>
                  <a:pt x="360123" y="100231"/>
                </a:lnTo>
                <a:lnTo>
                  <a:pt x="360123" y="115057"/>
                </a:lnTo>
                <a:lnTo>
                  <a:pt x="363418" y="115057"/>
                </a:lnTo>
                <a:lnTo>
                  <a:pt x="363418" y="100231"/>
                </a:lnTo>
                <a:lnTo>
                  <a:pt x="368360" y="100231"/>
                </a:lnTo>
                <a:lnTo>
                  <a:pt x="368360" y="97190"/>
                </a:lnTo>
                <a:lnTo>
                  <a:pt x="355181" y="97190"/>
                </a:lnTo>
                <a:lnTo>
                  <a:pt x="355181" y="100231"/>
                </a:lnTo>
                <a:close/>
                <a:moveTo>
                  <a:pt x="412963" y="29525"/>
                </a:moveTo>
                <a:cubicBezTo>
                  <a:pt x="410809" y="32819"/>
                  <a:pt x="408401" y="33960"/>
                  <a:pt x="404347" y="34847"/>
                </a:cubicBezTo>
                <a:cubicBezTo>
                  <a:pt x="402192" y="35353"/>
                  <a:pt x="395223" y="35734"/>
                  <a:pt x="389521" y="35734"/>
                </a:cubicBezTo>
                <a:lnTo>
                  <a:pt x="375962" y="35734"/>
                </a:lnTo>
                <a:lnTo>
                  <a:pt x="381791" y="19641"/>
                </a:lnTo>
                <a:lnTo>
                  <a:pt x="399278" y="19641"/>
                </a:lnTo>
                <a:cubicBezTo>
                  <a:pt x="405994" y="19641"/>
                  <a:pt x="410175" y="19641"/>
                  <a:pt x="412836" y="21415"/>
                </a:cubicBezTo>
                <a:cubicBezTo>
                  <a:pt x="414991" y="22809"/>
                  <a:pt x="415117" y="26230"/>
                  <a:pt x="412836" y="29525"/>
                </a:cubicBezTo>
                <a:moveTo>
                  <a:pt x="401052" y="253"/>
                </a:moveTo>
                <a:lnTo>
                  <a:pt x="362024" y="253"/>
                </a:lnTo>
                <a:cubicBezTo>
                  <a:pt x="353407" y="253"/>
                  <a:pt x="337948" y="1394"/>
                  <a:pt x="324896" y="12038"/>
                </a:cubicBezTo>
                <a:lnTo>
                  <a:pt x="298793" y="34847"/>
                </a:lnTo>
                <a:lnTo>
                  <a:pt x="288149" y="16853"/>
                </a:lnTo>
                <a:cubicBezTo>
                  <a:pt x="282194" y="6969"/>
                  <a:pt x="269902" y="253"/>
                  <a:pt x="257484" y="253"/>
                </a:cubicBezTo>
                <a:lnTo>
                  <a:pt x="52587" y="253"/>
                </a:lnTo>
                <a:cubicBezTo>
                  <a:pt x="36114" y="253"/>
                  <a:pt x="20781" y="11404"/>
                  <a:pt x="18374" y="25216"/>
                </a:cubicBezTo>
                <a:cubicBezTo>
                  <a:pt x="16093" y="38141"/>
                  <a:pt x="25977" y="48785"/>
                  <a:pt x="40802" y="50052"/>
                </a:cubicBezTo>
                <a:cubicBezTo>
                  <a:pt x="46631" y="50559"/>
                  <a:pt x="61203" y="51319"/>
                  <a:pt x="67159" y="51700"/>
                </a:cubicBezTo>
                <a:cubicBezTo>
                  <a:pt x="71087" y="51953"/>
                  <a:pt x="76662" y="52333"/>
                  <a:pt x="75775" y="56895"/>
                </a:cubicBezTo>
                <a:cubicBezTo>
                  <a:pt x="75142" y="59809"/>
                  <a:pt x="73368" y="63231"/>
                  <a:pt x="62597" y="63231"/>
                </a:cubicBezTo>
                <a:lnTo>
                  <a:pt x="26864" y="63231"/>
                </a:lnTo>
                <a:cubicBezTo>
                  <a:pt x="14572" y="63231"/>
                  <a:pt x="3928" y="73748"/>
                  <a:pt x="253" y="79957"/>
                </a:cubicBezTo>
                <a:lnTo>
                  <a:pt x="0" y="80844"/>
                </a:lnTo>
                <a:cubicBezTo>
                  <a:pt x="0" y="81731"/>
                  <a:pt x="760" y="82618"/>
                  <a:pt x="1647" y="82618"/>
                </a:cubicBezTo>
                <a:lnTo>
                  <a:pt x="68173" y="82618"/>
                </a:lnTo>
                <a:cubicBezTo>
                  <a:pt x="84265" y="82618"/>
                  <a:pt x="99344" y="71467"/>
                  <a:pt x="101752" y="57782"/>
                </a:cubicBezTo>
                <a:cubicBezTo>
                  <a:pt x="103906" y="45110"/>
                  <a:pt x="97950" y="34847"/>
                  <a:pt x="80464" y="33199"/>
                </a:cubicBezTo>
                <a:cubicBezTo>
                  <a:pt x="74762" y="32692"/>
                  <a:pt x="57655" y="31552"/>
                  <a:pt x="50559" y="30792"/>
                </a:cubicBezTo>
                <a:cubicBezTo>
                  <a:pt x="47011" y="30412"/>
                  <a:pt x="43717" y="29525"/>
                  <a:pt x="44477" y="25723"/>
                </a:cubicBezTo>
                <a:cubicBezTo>
                  <a:pt x="45237" y="21795"/>
                  <a:pt x="48152" y="19641"/>
                  <a:pt x="56388" y="19641"/>
                </a:cubicBezTo>
                <a:lnTo>
                  <a:pt x="133177" y="19641"/>
                </a:lnTo>
                <a:lnTo>
                  <a:pt x="110622" y="82364"/>
                </a:lnTo>
                <a:cubicBezTo>
                  <a:pt x="109862" y="84519"/>
                  <a:pt x="110875" y="85026"/>
                  <a:pt x="112523" y="84772"/>
                </a:cubicBezTo>
                <a:cubicBezTo>
                  <a:pt x="125194" y="83378"/>
                  <a:pt x="140527" y="78436"/>
                  <a:pt x="145975" y="62977"/>
                </a:cubicBezTo>
                <a:lnTo>
                  <a:pt x="161308" y="19514"/>
                </a:lnTo>
                <a:lnTo>
                  <a:pt x="190072" y="19514"/>
                </a:lnTo>
                <a:lnTo>
                  <a:pt x="169291" y="77169"/>
                </a:lnTo>
                <a:cubicBezTo>
                  <a:pt x="168277" y="79957"/>
                  <a:pt x="169924" y="82491"/>
                  <a:pt x="173853" y="82491"/>
                </a:cubicBezTo>
                <a:lnTo>
                  <a:pt x="232395" y="82491"/>
                </a:lnTo>
                <a:cubicBezTo>
                  <a:pt x="245320" y="82491"/>
                  <a:pt x="256471" y="71087"/>
                  <a:pt x="259258" y="65765"/>
                </a:cubicBezTo>
                <a:lnTo>
                  <a:pt x="259512" y="65005"/>
                </a:lnTo>
                <a:cubicBezTo>
                  <a:pt x="259512" y="64118"/>
                  <a:pt x="258751" y="63231"/>
                  <a:pt x="257864" y="63231"/>
                </a:cubicBezTo>
                <a:lnTo>
                  <a:pt x="199956" y="63231"/>
                </a:lnTo>
                <a:lnTo>
                  <a:pt x="204391" y="50939"/>
                </a:lnTo>
                <a:lnTo>
                  <a:pt x="226439" y="50939"/>
                </a:lnTo>
                <a:cubicBezTo>
                  <a:pt x="239364" y="50939"/>
                  <a:pt x="250515" y="39662"/>
                  <a:pt x="253303" y="34340"/>
                </a:cubicBezTo>
                <a:lnTo>
                  <a:pt x="253303" y="33579"/>
                </a:lnTo>
                <a:cubicBezTo>
                  <a:pt x="253429" y="32566"/>
                  <a:pt x="252669" y="31805"/>
                  <a:pt x="251782" y="31805"/>
                </a:cubicBezTo>
                <a:lnTo>
                  <a:pt x="211233" y="31805"/>
                </a:lnTo>
                <a:lnTo>
                  <a:pt x="215542" y="19641"/>
                </a:lnTo>
                <a:lnTo>
                  <a:pt x="258751" y="19641"/>
                </a:lnTo>
                <a:cubicBezTo>
                  <a:pt x="260906" y="19641"/>
                  <a:pt x="262173" y="20401"/>
                  <a:pt x="262933" y="21668"/>
                </a:cubicBezTo>
                <a:lnTo>
                  <a:pt x="281433" y="54107"/>
                </a:lnTo>
                <a:lnTo>
                  <a:pt x="271296" y="82364"/>
                </a:lnTo>
                <a:cubicBezTo>
                  <a:pt x="270536" y="84519"/>
                  <a:pt x="271550" y="85026"/>
                  <a:pt x="273197" y="84772"/>
                </a:cubicBezTo>
                <a:cubicBezTo>
                  <a:pt x="285868" y="83378"/>
                  <a:pt x="301074" y="78436"/>
                  <a:pt x="306650" y="62977"/>
                </a:cubicBezTo>
                <a:lnTo>
                  <a:pt x="309564" y="54741"/>
                </a:lnTo>
                <a:lnTo>
                  <a:pt x="351633" y="19514"/>
                </a:lnTo>
                <a:lnTo>
                  <a:pt x="352267" y="19261"/>
                </a:lnTo>
                <a:cubicBezTo>
                  <a:pt x="352267" y="19261"/>
                  <a:pt x="353281" y="19767"/>
                  <a:pt x="353281" y="20274"/>
                </a:cubicBezTo>
                <a:lnTo>
                  <a:pt x="353281" y="20654"/>
                </a:lnTo>
                <a:lnTo>
                  <a:pt x="341496" y="53220"/>
                </a:lnTo>
                <a:lnTo>
                  <a:pt x="331105" y="82111"/>
                </a:lnTo>
                <a:cubicBezTo>
                  <a:pt x="330345" y="84138"/>
                  <a:pt x="331359" y="84772"/>
                  <a:pt x="333006" y="84519"/>
                </a:cubicBezTo>
                <a:cubicBezTo>
                  <a:pt x="345678" y="83125"/>
                  <a:pt x="360757" y="78310"/>
                  <a:pt x="366332" y="62724"/>
                </a:cubicBezTo>
                <a:lnTo>
                  <a:pt x="370640" y="50686"/>
                </a:lnTo>
                <a:lnTo>
                  <a:pt x="378877" y="50686"/>
                </a:lnTo>
                <a:lnTo>
                  <a:pt x="401939" y="77549"/>
                </a:lnTo>
                <a:cubicBezTo>
                  <a:pt x="405107" y="81224"/>
                  <a:pt x="409162" y="82238"/>
                  <a:pt x="413597" y="82364"/>
                </a:cubicBezTo>
                <a:lnTo>
                  <a:pt x="425001" y="82364"/>
                </a:lnTo>
                <a:cubicBezTo>
                  <a:pt x="432857" y="82238"/>
                  <a:pt x="436025" y="81477"/>
                  <a:pt x="432477" y="77549"/>
                </a:cubicBezTo>
                <a:lnTo>
                  <a:pt x="409162" y="50686"/>
                </a:lnTo>
                <a:cubicBezTo>
                  <a:pt x="429056" y="49292"/>
                  <a:pt x="440840" y="40675"/>
                  <a:pt x="441347" y="26357"/>
                </a:cubicBezTo>
                <a:cubicBezTo>
                  <a:pt x="442108" y="8997"/>
                  <a:pt x="427916" y="0"/>
                  <a:pt x="401305" y="0"/>
                </a:cubicBezTo>
                <a:moveTo>
                  <a:pt x="409288" y="106947"/>
                </a:moveTo>
                <a:lnTo>
                  <a:pt x="417905" y="106947"/>
                </a:lnTo>
                <a:lnTo>
                  <a:pt x="417905" y="104033"/>
                </a:lnTo>
                <a:lnTo>
                  <a:pt x="409288" y="104033"/>
                </a:lnTo>
                <a:lnTo>
                  <a:pt x="409288" y="99851"/>
                </a:lnTo>
                <a:lnTo>
                  <a:pt x="418792" y="99851"/>
                </a:lnTo>
                <a:lnTo>
                  <a:pt x="418792" y="96810"/>
                </a:lnTo>
                <a:lnTo>
                  <a:pt x="405994" y="96810"/>
                </a:lnTo>
                <a:lnTo>
                  <a:pt x="405994" y="114677"/>
                </a:lnTo>
                <a:lnTo>
                  <a:pt x="419299" y="114677"/>
                </a:lnTo>
                <a:lnTo>
                  <a:pt x="419299" y="111636"/>
                </a:lnTo>
                <a:lnTo>
                  <a:pt x="409162" y="111636"/>
                </a:lnTo>
                <a:lnTo>
                  <a:pt x="409162" y="106820"/>
                </a:lnTo>
                <a:close/>
                <a:moveTo>
                  <a:pt x="432857" y="109481"/>
                </a:moveTo>
                <a:lnTo>
                  <a:pt x="424874" y="96810"/>
                </a:lnTo>
                <a:lnTo>
                  <a:pt x="421833" y="96810"/>
                </a:lnTo>
                <a:lnTo>
                  <a:pt x="421833" y="114677"/>
                </a:lnTo>
                <a:lnTo>
                  <a:pt x="425128" y="114677"/>
                </a:lnTo>
                <a:lnTo>
                  <a:pt x="424874" y="102132"/>
                </a:lnTo>
                <a:lnTo>
                  <a:pt x="432731" y="114677"/>
                </a:lnTo>
                <a:lnTo>
                  <a:pt x="435645" y="114677"/>
                </a:lnTo>
                <a:lnTo>
                  <a:pt x="435645" y="96810"/>
                </a:lnTo>
                <a:lnTo>
                  <a:pt x="432351" y="96810"/>
                </a:lnTo>
                <a:lnTo>
                  <a:pt x="432731" y="109481"/>
                </a:lnTo>
                <a:close/>
                <a:moveTo>
                  <a:pt x="327304" y="108341"/>
                </a:moveTo>
                <a:lnTo>
                  <a:pt x="329838" y="100105"/>
                </a:lnTo>
                <a:lnTo>
                  <a:pt x="332246" y="108341"/>
                </a:lnTo>
                <a:lnTo>
                  <a:pt x="327304" y="108341"/>
                </a:lnTo>
                <a:close/>
                <a:moveTo>
                  <a:pt x="327811" y="96937"/>
                </a:moveTo>
                <a:lnTo>
                  <a:pt x="321729" y="114803"/>
                </a:lnTo>
                <a:lnTo>
                  <a:pt x="325277" y="114803"/>
                </a:lnTo>
                <a:lnTo>
                  <a:pt x="326290" y="111255"/>
                </a:lnTo>
                <a:lnTo>
                  <a:pt x="333006" y="111255"/>
                </a:lnTo>
                <a:lnTo>
                  <a:pt x="334020" y="114803"/>
                </a:lnTo>
                <a:lnTo>
                  <a:pt x="337568" y="114803"/>
                </a:lnTo>
                <a:lnTo>
                  <a:pt x="331486" y="96937"/>
                </a:lnTo>
                <a:lnTo>
                  <a:pt x="327684" y="96937"/>
                </a:lnTo>
                <a:close/>
                <a:moveTo>
                  <a:pt x="315773" y="104920"/>
                </a:moveTo>
                <a:cubicBezTo>
                  <a:pt x="315013" y="105300"/>
                  <a:pt x="313746" y="105300"/>
                  <a:pt x="311845" y="105300"/>
                </a:cubicBezTo>
                <a:lnTo>
                  <a:pt x="310578" y="105300"/>
                </a:lnTo>
                <a:lnTo>
                  <a:pt x="310578" y="99724"/>
                </a:lnTo>
                <a:lnTo>
                  <a:pt x="313239" y="99724"/>
                </a:lnTo>
                <a:cubicBezTo>
                  <a:pt x="314633" y="99724"/>
                  <a:pt x="315393" y="99851"/>
                  <a:pt x="315900" y="100231"/>
                </a:cubicBezTo>
                <a:cubicBezTo>
                  <a:pt x="316913" y="100992"/>
                  <a:pt x="317040" y="102005"/>
                  <a:pt x="317040" y="102385"/>
                </a:cubicBezTo>
                <a:cubicBezTo>
                  <a:pt x="317040" y="103779"/>
                  <a:pt x="316153" y="104540"/>
                  <a:pt x="315646" y="104793"/>
                </a:cubicBezTo>
                <a:moveTo>
                  <a:pt x="320081" y="104413"/>
                </a:moveTo>
                <a:cubicBezTo>
                  <a:pt x="320335" y="103526"/>
                  <a:pt x="320461" y="102639"/>
                  <a:pt x="320461" y="102385"/>
                </a:cubicBezTo>
                <a:cubicBezTo>
                  <a:pt x="320461" y="101752"/>
                  <a:pt x="320461" y="100231"/>
                  <a:pt x="319321" y="98837"/>
                </a:cubicBezTo>
                <a:cubicBezTo>
                  <a:pt x="317674" y="96683"/>
                  <a:pt x="315266" y="96683"/>
                  <a:pt x="314506" y="96683"/>
                </a:cubicBezTo>
                <a:lnTo>
                  <a:pt x="307156" y="96683"/>
                </a:lnTo>
                <a:lnTo>
                  <a:pt x="307156" y="114550"/>
                </a:lnTo>
                <a:lnTo>
                  <a:pt x="310451" y="114550"/>
                </a:lnTo>
                <a:lnTo>
                  <a:pt x="310451" y="107961"/>
                </a:lnTo>
                <a:lnTo>
                  <a:pt x="313492" y="107961"/>
                </a:lnTo>
                <a:lnTo>
                  <a:pt x="317040" y="114550"/>
                </a:lnTo>
                <a:lnTo>
                  <a:pt x="320842" y="114550"/>
                </a:lnTo>
                <a:lnTo>
                  <a:pt x="316913" y="107201"/>
                </a:lnTo>
                <a:cubicBezTo>
                  <a:pt x="318941" y="106567"/>
                  <a:pt x="319828" y="105046"/>
                  <a:pt x="320081" y="104286"/>
                </a:cubicBezTo>
                <a:moveTo>
                  <a:pt x="291444" y="99598"/>
                </a:moveTo>
                <a:lnTo>
                  <a:pt x="296259" y="99598"/>
                </a:lnTo>
                <a:lnTo>
                  <a:pt x="296259" y="114423"/>
                </a:lnTo>
                <a:lnTo>
                  <a:pt x="299554" y="114423"/>
                </a:lnTo>
                <a:lnTo>
                  <a:pt x="299554" y="99598"/>
                </a:lnTo>
                <a:lnTo>
                  <a:pt x="304495" y="99598"/>
                </a:lnTo>
                <a:lnTo>
                  <a:pt x="304495" y="96557"/>
                </a:lnTo>
                <a:lnTo>
                  <a:pt x="291317" y="96557"/>
                </a:lnTo>
                <a:lnTo>
                  <a:pt x="291317" y="99598"/>
                </a:lnTo>
                <a:close/>
                <a:moveTo>
                  <a:pt x="354294" y="96557"/>
                </a:moveTo>
                <a:lnTo>
                  <a:pt x="350366" y="96557"/>
                </a:lnTo>
                <a:lnTo>
                  <a:pt x="343143" y="104793"/>
                </a:lnTo>
                <a:lnTo>
                  <a:pt x="343143" y="96557"/>
                </a:lnTo>
                <a:lnTo>
                  <a:pt x="339849" y="96557"/>
                </a:lnTo>
                <a:lnTo>
                  <a:pt x="339849" y="114423"/>
                </a:lnTo>
                <a:lnTo>
                  <a:pt x="343143" y="114423"/>
                </a:lnTo>
                <a:lnTo>
                  <a:pt x="343143" y="109355"/>
                </a:lnTo>
                <a:lnTo>
                  <a:pt x="346058" y="106060"/>
                </a:lnTo>
                <a:lnTo>
                  <a:pt x="350873" y="114423"/>
                </a:lnTo>
                <a:lnTo>
                  <a:pt x="354674" y="114423"/>
                </a:lnTo>
                <a:lnTo>
                  <a:pt x="348465" y="103272"/>
                </a:lnTo>
                <a:lnTo>
                  <a:pt x="354294" y="96557"/>
                </a:lnTo>
                <a:close/>
              </a:path>
            </a:pathLst>
          </a:custGeom>
          <a:solidFill>
            <a:srgbClr val="E40521"/>
          </a:solidFill>
          <a:ln w="12648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grpSp>
        <p:nvGrpSpPr>
          <p:cNvPr id="70" name="Elemento grafico 2">
            <a:extLst>
              <a:ext uri="{FF2B5EF4-FFF2-40B4-BE49-F238E27FC236}">
                <a16:creationId xmlns:a16="http://schemas.microsoft.com/office/drawing/2014/main" id="{A3388D8F-7603-43C0-6871-0289F073C5F8}"/>
              </a:ext>
            </a:extLst>
          </p:cNvPr>
          <p:cNvGrpSpPr/>
          <p:nvPr userDrawn="1"/>
        </p:nvGrpSpPr>
        <p:grpSpPr>
          <a:xfrm>
            <a:off x="6883622" y="4202899"/>
            <a:ext cx="635727" cy="206040"/>
            <a:chOff x="6883622" y="4202899"/>
            <a:chExt cx="635727" cy="206040"/>
          </a:xfrm>
        </p:grpSpPr>
        <p:sp>
          <p:nvSpPr>
            <p:cNvPr id="71" name="Figura a mano libera: forma 169">
              <a:extLst>
                <a:ext uri="{FF2B5EF4-FFF2-40B4-BE49-F238E27FC236}">
                  <a16:creationId xmlns:a16="http://schemas.microsoft.com/office/drawing/2014/main" id="{B6703345-1ACF-420C-53BE-BFF27CBC816E}"/>
                </a:ext>
              </a:extLst>
            </p:cNvPr>
            <p:cNvSpPr/>
            <p:nvPr/>
          </p:nvSpPr>
          <p:spPr>
            <a:xfrm>
              <a:off x="6883622" y="4343428"/>
              <a:ext cx="600627" cy="65511"/>
            </a:xfrm>
            <a:custGeom>
              <a:avLst/>
              <a:gdLst>
                <a:gd name="connsiteX0" fmla="*/ 48278 w 600627"/>
                <a:gd name="connsiteY0" fmla="*/ 0 h 65511"/>
                <a:gd name="connsiteX1" fmla="*/ 0 w 600627"/>
                <a:gd name="connsiteY1" fmla="*/ 65511 h 65511"/>
                <a:gd name="connsiteX2" fmla="*/ 583901 w 600627"/>
                <a:gd name="connsiteY2" fmla="*/ 65511 h 65511"/>
                <a:gd name="connsiteX3" fmla="*/ 600628 w 600627"/>
                <a:gd name="connsiteY3" fmla="*/ 0 h 65511"/>
                <a:gd name="connsiteX4" fmla="*/ 48278 w 600627"/>
                <a:gd name="connsiteY4" fmla="*/ 0 h 655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0627" h="65511">
                  <a:moveTo>
                    <a:pt x="48278" y="0"/>
                  </a:moveTo>
                  <a:lnTo>
                    <a:pt x="0" y="65511"/>
                  </a:lnTo>
                  <a:lnTo>
                    <a:pt x="583901" y="65511"/>
                  </a:lnTo>
                  <a:lnTo>
                    <a:pt x="600628" y="0"/>
                  </a:lnTo>
                  <a:lnTo>
                    <a:pt x="48278" y="0"/>
                  </a:lnTo>
                  <a:close/>
                </a:path>
              </a:pathLst>
            </a:custGeom>
            <a:solidFill>
              <a:srgbClr val="E59000"/>
            </a:solidFill>
            <a:ln w="1264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grpSp>
          <p:nvGrpSpPr>
            <p:cNvPr id="72" name="Elemento grafico 2">
              <a:extLst>
                <a:ext uri="{FF2B5EF4-FFF2-40B4-BE49-F238E27FC236}">
                  <a16:creationId xmlns:a16="http://schemas.microsoft.com/office/drawing/2014/main" id="{FAD9092A-6181-B84A-BF1C-EB192F5CBBB3}"/>
                </a:ext>
              </a:extLst>
            </p:cNvPr>
            <p:cNvGrpSpPr/>
            <p:nvPr/>
          </p:nvGrpSpPr>
          <p:grpSpPr>
            <a:xfrm>
              <a:off x="6999946" y="4356479"/>
              <a:ext cx="81984" cy="39028"/>
              <a:chOff x="6999946" y="4356479"/>
              <a:chExt cx="81984" cy="39028"/>
            </a:xfrm>
            <a:solidFill>
              <a:srgbClr val="1D1D1B"/>
            </a:solidFill>
          </p:grpSpPr>
          <p:sp>
            <p:nvSpPr>
              <p:cNvPr id="85" name="Figura a mano libera: forma 183">
                <a:extLst>
                  <a:ext uri="{FF2B5EF4-FFF2-40B4-BE49-F238E27FC236}">
                    <a16:creationId xmlns:a16="http://schemas.microsoft.com/office/drawing/2014/main" id="{B6476981-61BA-9100-D47F-5432A852DF0D}"/>
                  </a:ext>
                </a:extLst>
              </p:cNvPr>
              <p:cNvSpPr/>
              <p:nvPr/>
            </p:nvSpPr>
            <p:spPr>
              <a:xfrm>
                <a:off x="6999946" y="4356479"/>
                <a:ext cx="34339" cy="39028"/>
              </a:xfrm>
              <a:custGeom>
                <a:avLst/>
                <a:gdLst>
                  <a:gd name="connsiteX0" fmla="*/ 33959 w 34339"/>
                  <a:gd name="connsiteY0" fmla="*/ 3041 h 39028"/>
                  <a:gd name="connsiteX1" fmla="*/ 20908 w 34339"/>
                  <a:gd name="connsiteY1" fmla="*/ 0 h 39028"/>
                  <a:gd name="connsiteX2" fmla="*/ 0 w 34339"/>
                  <a:gd name="connsiteY2" fmla="*/ 20021 h 39028"/>
                  <a:gd name="connsiteX3" fmla="*/ 20528 w 34339"/>
                  <a:gd name="connsiteY3" fmla="*/ 39028 h 39028"/>
                  <a:gd name="connsiteX4" fmla="*/ 34340 w 34339"/>
                  <a:gd name="connsiteY4" fmla="*/ 35734 h 39028"/>
                  <a:gd name="connsiteX5" fmla="*/ 34340 w 34339"/>
                  <a:gd name="connsiteY5" fmla="*/ 29778 h 39028"/>
                  <a:gd name="connsiteX6" fmla="*/ 21035 w 34339"/>
                  <a:gd name="connsiteY6" fmla="*/ 34086 h 39028"/>
                  <a:gd name="connsiteX7" fmla="*/ 5702 w 34339"/>
                  <a:gd name="connsiteY7" fmla="*/ 19641 h 39028"/>
                  <a:gd name="connsiteX8" fmla="*/ 20781 w 34339"/>
                  <a:gd name="connsiteY8" fmla="*/ 5069 h 39028"/>
                  <a:gd name="connsiteX9" fmla="*/ 33959 w 34339"/>
                  <a:gd name="connsiteY9" fmla="*/ 8997 h 39028"/>
                  <a:gd name="connsiteX10" fmla="*/ 33959 w 34339"/>
                  <a:gd name="connsiteY10" fmla="*/ 3168 h 390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4339" h="39028">
                    <a:moveTo>
                      <a:pt x="33959" y="3041"/>
                    </a:moveTo>
                    <a:cubicBezTo>
                      <a:pt x="28764" y="887"/>
                      <a:pt x="24836" y="0"/>
                      <a:pt x="20908" y="0"/>
                    </a:cubicBezTo>
                    <a:cubicBezTo>
                      <a:pt x="8870" y="0"/>
                      <a:pt x="0" y="8490"/>
                      <a:pt x="0" y="20021"/>
                    </a:cubicBezTo>
                    <a:cubicBezTo>
                      <a:pt x="0" y="28004"/>
                      <a:pt x="6209" y="39028"/>
                      <a:pt x="20528" y="39028"/>
                    </a:cubicBezTo>
                    <a:cubicBezTo>
                      <a:pt x="26483" y="39028"/>
                      <a:pt x="30538" y="37634"/>
                      <a:pt x="34340" y="35734"/>
                    </a:cubicBezTo>
                    <a:lnTo>
                      <a:pt x="34340" y="29778"/>
                    </a:lnTo>
                    <a:cubicBezTo>
                      <a:pt x="30031" y="32566"/>
                      <a:pt x="25470" y="34086"/>
                      <a:pt x="21035" y="34086"/>
                    </a:cubicBezTo>
                    <a:cubicBezTo>
                      <a:pt x="11911" y="34086"/>
                      <a:pt x="5702" y="28131"/>
                      <a:pt x="5702" y="19641"/>
                    </a:cubicBezTo>
                    <a:cubicBezTo>
                      <a:pt x="5702" y="11151"/>
                      <a:pt x="12165" y="5069"/>
                      <a:pt x="20781" y="5069"/>
                    </a:cubicBezTo>
                    <a:cubicBezTo>
                      <a:pt x="25216" y="5069"/>
                      <a:pt x="29271" y="6209"/>
                      <a:pt x="33959" y="8997"/>
                    </a:cubicBezTo>
                    <a:lnTo>
                      <a:pt x="33959" y="3168"/>
                    </a:lnTo>
                    <a:close/>
                  </a:path>
                </a:pathLst>
              </a:custGeom>
              <a:solidFill>
                <a:srgbClr val="1D1D1B"/>
              </a:solidFill>
              <a:ln w="1264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6" name="Figura a mano libera: forma 184">
                <a:extLst>
                  <a:ext uri="{FF2B5EF4-FFF2-40B4-BE49-F238E27FC236}">
                    <a16:creationId xmlns:a16="http://schemas.microsoft.com/office/drawing/2014/main" id="{FBAB5B0B-B39B-4AA3-93D0-F8BB8D18F24E}"/>
                  </a:ext>
                </a:extLst>
              </p:cNvPr>
              <p:cNvSpPr/>
              <p:nvPr/>
            </p:nvSpPr>
            <p:spPr>
              <a:xfrm>
                <a:off x="7041128" y="4356479"/>
                <a:ext cx="40802" cy="39028"/>
              </a:xfrm>
              <a:custGeom>
                <a:avLst/>
                <a:gdLst>
                  <a:gd name="connsiteX0" fmla="*/ 5575 w 40802"/>
                  <a:gd name="connsiteY0" fmla="*/ 19514 h 39028"/>
                  <a:gd name="connsiteX1" fmla="*/ 20274 w 40802"/>
                  <a:gd name="connsiteY1" fmla="*/ 5069 h 39028"/>
                  <a:gd name="connsiteX2" fmla="*/ 35227 w 40802"/>
                  <a:gd name="connsiteY2" fmla="*/ 19514 h 39028"/>
                  <a:gd name="connsiteX3" fmla="*/ 20274 w 40802"/>
                  <a:gd name="connsiteY3" fmla="*/ 34086 h 39028"/>
                  <a:gd name="connsiteX4" fmla="*/ 5575 w 40802"/>
                  <a:gd name="connsiteY4" fmla="*/ 19514 h 39028"/>
                  <a:gd name="connsiteX5" fmla="*/ 0 w 40802"/>
                  <a:gd name="connsiteY5" fmla="*/ 19514 h 39028"/>
                  <a:gd name="connsiteX6" fmla="*/ 20274 w 40802"/>
                  <a:gd name="connsiteY6" fmla="*/ 39028 h 39028"/>
                  <a:gd name="connsiteX7" fmla="*/ 40802 w 40802"/>
                  <a:gd name="connsiteY7" fmla="*/ 19514 h 39028"/>
                  <a:gd name="connsiteX8" fmla="*/ 20274 w 40802"/>
                  <a:gd name="connsiteY8" fmla="*/ 0 h 39028"/>
                  <a:gd name="connsiteX9" fmla="*/ 0 w 40802"/>
                  <a:gd name="connsiteY9" fmla="*/ 19514 h 390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0802" h="39028">
                    <a:moveTo>
                      <a:pt x="5575" y="19514"/>
                    </a:moveTo>
                    <a:cubicBezTo>
                      <a:pt x="5575" y="11151"/>
                      <a:pt x="11784" y="5069"/>
                      <a:pt x="20274" y="5069"/>
                    </a:cubicBezTo>
                    <a:cubicBezTo>
                      <a:pt x="28764" y="5069"/>
                      <a:pt x="35227" y="11278"/>
                      <a:pt x="35227" y="19514"/>
                    </a:cubicBezTo>
                    <a:cubicBezTo>
                      <a:pt x="35227" y="27751"/>
                      <a:pt x="28891" y="34086"/>
                      <a:pt x="20274" y="34086"/>
                    </a:cubicBezTo>
                    <a:cubicBezTo>
                      <a:pt x="11658" y="34086"/>
                      <a:pt x="5575" y="27877"/>
                      <a:pt x="5575" y="19514"/>
                    </a:cubicBezTo>
                    <a:moveTo>
                      <a:pt x="0" y="19514"/>
                    </a:moveTo>
                    <a:cubicBezTo>
                      <a:pt x="0" y="29905"/>
                      <a:pt x="7730" y="39028"/>
                      <a:pt x="20274" y="39028"/>
                    </a:cubicBezTo>
                    <a:cubicBezTo>
                      <a:pt x="32819" y="39028"/>
                      <a:pt x="40802" y="29778"/>
                      <a:pt x="40802" y="19514"/>
                    </a:cubicBezTo>
                    <a:cubicBezTo>
                      <a:pt x="40802" y="9250"/>
                      <a:pt x="32946" y="0"/>
                      <a:pt x="20274" y="0"/>
                    </a:cubicBezTo>
                    <a:cubicBezTo>
                      <a:pt x="7603" y="0"/>
                      <a:pt x="0" y="8997"/>
                      <a:pt x="0" y="19514"/>
                    </a:cubicBezTo>
                  </a:path>
                </a:pathLst>
              </a:custGeom>
              <a:solidFill>
                <a:srgbClr val="1D1D1B"/>
              </a:solidFill>
              <a:ln w="1264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sp>
          <p:nvSpPr>
            <p:cNvPr id="73" name="Figura a mano libera: forma 171">
              <a:extLst>
                <a:ext uri="{FF2B5EF4-FFF2-40B4-BE49-F238E27FC236}">
                  <a16:creationId xmlns:a16="http://schemas.microsoft.com/office/drawing/2014/main" id="{B3E186AC-26F0-5AFF-0317-63EB9A87D558}"/>
                </a:ext>
              </a:extLst>
            </p:cNvPr>
            <p:cNvSpPr/>
            <p:nvPr/>
          </p:nvSpPr>
          <p:spPr>
            <a:xfrm>
              <a:off x="7091307" y="4356986"/>
              <a:ext cx="35226" cy="38014"/>
            </a:xfrm>
            <a:custGeom>
              <a:avLst/>
              <a:gdLst>
                <a:gd name="connsiteX0" fmla="*/ 30158 w 35226"/>
                <a:gd name="connsiteY0" fmla="*/ 0 h 38014"/>
                <a:gd name="connsiteX1" fmla="*/ 30158 w 35226"/>
                <a:gd name="connsiteY1" fmla="*/ 29398 h 38014"/>
                <a:gd name="connsiteX2" fmla="*/ 4308 w 35226"/>
                <a:gd name="connsiteY2" fmla="*/ 0 h 38014"/>
                <a:gd name="connsiteX3" fmla="*/ 0 w 35226"/>
                <a:gd name="connsiteY3" fmla="*/ 0 h 38014"/>
                <a:gd name="connsiteX4" fmla="*/ 0 w 35226"/>
                <a:gd name="connsiteY4" fmla="*/ 38014 h 38014"/>
                <a:gd name="connsiteX5" fmla="*/ 5195 w 35226"/>
                <a:gd name="connsiteY5" fmla="*/ 38014 h 38014"/>
                <a:gd name="connsiteX6" fmla="*/ 5195 w 35226"/>
                <a:gd name="connsiteY6" fmla="*/ 8743 h 38014"/>
                <a:gd name="connsiteX7" fmla="*/ 30538 w 35226"/>
                <a:gd name="connsiteY7" fmla="*/ 38014 h 38014"/>
                <a:gd name="connsiteX8" fmla="*/ 35227 w 35226"/>
                <a:gd name="connsiteY8" fmla="*/ 38014 h 38014"/>
                <a:gd name="connsiteX9" fmla="*/ 35227 w 35226"/>
                <a:gd name="connsiteY9" fmla="*/ 0 h 38014"/>
                <a:gd name="connsiteX10" fmla="*/ 30158 w 35226"/>
                <a:gd name="connsiteY10" fmla="*/ 0 h 380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5226" h="38014">
                  <a:moveTo>
                    <a:pt x="30158" y="0"/>
                  </a:moveTo>
                  <a:lnTo>
                    <a:pt x="30158" y="29398"/>
                  </a:lnTo>
                  <a:lnTo>
                    <a:pt x="4308" y="0"/>
                  </a:lnTo>
                  <a:lnTo>
                    <a:pt x="0" y="0"/>
                  </a:lnTo>
                  <a:lnTo>
                    <a:pt x="0" y="38014"/>
                  </a:lnTo>
                  <a:lnTo>
                    <a:pt x="5195" y="38014"/>
                  </a:lnTo>
                  <a:lnTo>
                    <a:pt x="5195" y="8743"/>
                  </a:lnTo>
                  <a:lnTo>
                    <a:pt x="30538" y="38014"/>
                  </a:lnTo>
                  <a:lnTo>
                    <a:pt x="35227" y="38014"/>
                  </a:lnTo>
                  <a:lnTo>
                    <a:pt x="35227" y="0"/>
                  </a:lnTo>
                  <a:lnTo>
                    <a:pt x="30158" y="0"/>
                  </a:lnTo>
                  <a:close/>
                </a:path>
              </a:pathLst>
            </a:custGeom>
            <a:solidFill>
              <a:srgbClr val="1D1D1B"/>
            </a:solidFill>
            <a:ln w="1264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" name="Figura a mano libera: forma 172">
              <a:extLst>
                <a:ext uri="{FF2B5EF4-FFF2-40B4-BE49-F238E27FC236}">
                  <a16:creationId xmlns:a16="http://schemas.microsoft.com/office/drawing/2014/main" id="{91BCBFA2-B767-3836-3069-C36B2E4697D0}"/>
                </a:ext>
              </a:extLst>
            </p:cNvPr>
            <p:cNvSpPr/>
            <p:nvPr/>
          </p:nvSpPr>
          <p:spPr>
            <a:xfrm>
              <a:off x="7135657" y="4356479"/>
              <a:ext cx="21541" cy="39028"/>
            </a:xfrm>
            <a:custGeom>
              <a:avLst/>
              <a:gdLst>
                <a:gd name="connsiteX0" fmla="*/ 20148 w 21541"/>
                <a:gd name="connsiteY0" fmla="*/ 2661 h 39028"/>
                <a:gd name="connsiteX1" fmla="*/ 11658 w 21541"/>
                <a:gd name="connsiteY1" fmla="*/ 0 h 39028"/>
                <a:gd name="connsiteX2" fmla="*/ 0 w 21541"/>
                <a:gd name="connsiteY2" fmla="*/ 10137 h 39028"/>
                <a:gd name="connsiteX3" fmla="*/ 16473 w 21541"/>
                <a:gd name="connsiteY3" fmla="*/ 29271 h 39028"/>
                <a:gd name="connsiteX4" fmla="*/ 10264 w 21541"/>
                <a:gd name="connsiteY4" fmla="*/ 34086 h 39028"/>
                <a:gd name="connsiteX5" fmla="*/ 254 w 21541"/>
                <a:gd name="connsiteY5" fmla="*/ 28511 h 39028"/>
                <a:gd name="connsiteX6" fmla="*/ 254 w 21541"/>
                <a:gd name="connsiteY6" fmla="*/ 35480 h 39028"/>
                <a:gd name="connsiteX7" fmla="*/ 10898 w 21541"/>
                <a:gd name="connsiteY7" fmla="*/ 39028 h 39028"/>
                <a:gd name="connsiteX8" fmla="*/ 21542 w 21541"/>
                <a:gd name="connsiteY8" fmla="*/ 28637 h 39028"/>
                <a:gd name="connsiteX9" fmla="*/ 5069 w 21541"/>
                <a:gd name="connsiteY9" fmla="*/ 9377 h 39028"/>
                <a:gd name="connsiteX10" fmla="*/ 11151 w 21541"/>
                <a:gd name="connsiteY10" fmla="*/ 4815 h 39028"/>
                <a:gd name="connsiteX11" fmla="*/ 20021 w 21541"/>
                <a:gd name="connsiteY11" fmla="*/ 8743 h 39028"/>
                <a:gd name="connsiteX12" fmla="*/ 20021 w 21541"/>
                <a:gd name="connsiteY12" fmla="*/ 2534 h 390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1541" h="39028">
                  <a:moveTo>
                    <a:pt x="20148" y="2661"/>
                  </a:moveTo>
                  <a:cubicBezTo>
                    <a:pt x="17487" y="887"/>
                    <a:pt x="14572" y="0"/>
                    <a:pt x="11658" y="0"/>
                  </a:cubicBezTo>
                  <a:cubicBezTo>
                    <a:pt x="4689" y="0"/>
                    <a:pt x="0" y="3928"/>
                    <a:pt x="0" y="10137"/>
                  </a:cubicBezTo>
                  <a:cubicBezTo>
                    <a:pt x="0" y="20528"/>
                    <a:pt x="16473" y="21541"/>
                    <a:pt x="16473" y="29271"/>
                  </a:cubicBezTo>
                  <a:cubicBezTo>
                    <a:pt x="16473" y="31425"/>
                    <a:pt x="14446" y="34086"/>
                    <a:pt x="10264" y="34086"/>
                  </a:cubicBezTo>
                  <a:cubicBezTo>
                    <a:pt x="6589" y="34086"/>
                    <a:pt x="3041" y="32185"/>
                    <a:pt x="254" y="28511"/>
                  </a:cubicBezTo>
                  <a:lnTo>
                    <a:pt x="254" y="35480"/>
                  </a:lnTo>
                  <a:cubicBezTo>
                    <a:pt x="3422" y="37761"/>
                    <a:pt x="6716" y="39028"/>
                    <a:pt x="10898" y="39028"/>
                  </a:cubicBezTo>
                  <a:cubicBezTo>
                    <a:pt x="16980" y="39028"/>
                    <a:pt x="21542" y="34720"/>
                    <a:pt x="21542" y="28637"/>
                  </a:cubicBezTo>
                  <a:cubicBezTo>
                    <a:pt x="21542" y="16600"/>
                    <a:pt x="5069" y="16600"/>
                    <a:pt x="5069" y="9377"/>
                  </a:cubicBezTo>
                  <a:cubicBezTo>
                    <a:pt x="5069" y="6716"/>
                    <a:pt x="7603" y="4815"/>
                    <a:pt x="11151" y="4815"/>
                  </a:cubicBezTo>
                  <a:cubicBezTo>
                    <a:pt x="13685" y="4815"/>
                    <a:pt x="16853" y="5702"/>
                    <a:pt x="20021" y="8743"/>
                  </a:cubicBezTo>
                  <a:lnTo>
                    <a:pt x="20021" y="2534"/>
                  </a:lnTo>
                  <a:close/>
                </a:path>
              </a:pathLst>
            </a:custGeom>
            <a:solidFill>
              <a:srgbClr val="1D1D1B"/>
            </a:solidFill>
            <a:ln w="1264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" name="Figura a mano libera: forma 173">
              <a:extLst>
                <a:ext uri="{FF2B5EF4-FFF2-40B4-BE49-F238E27FC236}">
                  <a16:creationId xmlns:a16="http://schemas.microsoft.com/office/drawing/2014/main" id="{B1D04700-7FDB-810D-03DA-DE864FBDDB02}"/>
                </a:ext>
              </a:extLst>
            </p:cNvPr>
            <p:cNvSpPr/>
            <p:nvPr/>
          </p:nvSpPr>
          <p:spPr>
            <a:xfrm>
              <a:off x="7161634" y="4356986"/>
              <a:ext cx="31931" cy="38014"/>
            </a:xfrm>
            <a:custGeom>
              <a:avLst/>
              <a:gdLst>
                <a:gd name="connsiteX0" fmla="*/ 0 w 31931"/>
                <a:gd name="connsiteY0" fmla="*/ 0 h 38014"/>
                <a:gd name="connsiteX1" fmla="*/ 0 w 31931"/>
                <a:gd name="connsiteY1" fmla="*/ 4815 h 38014"/>
                <a:gd name="connsiteX2" fmla="*/ 13178 w 31931"/>
                <a:gd name="connsiteY2" fmla="*/ 4815 h 38014"/>
                <a:gd name="connsiteX3" fmla="*/ 13178 w 31931"/>
                <a:gd name="connsiteY3" fmla="*/ 38014 h 38014"/>
                <a:gd name="connsiteX4" fmla="*/ 18627 w 31931"/>
                <a:gd name="connsiteY4" fmla="*/ 38014 h 38014"/>
                <a:gd name="connsiteX5" fmla="*/ 18627 w 31931"/>
                <a:gd name="connsiteY5" fmla="*/ 4815 h 38014"/>
                <a:gd name="connsiteX6" fmla="*/ 31932 w 31931"/>
                <a:gd name="connsiteY6" fmla="*/ 4815 h 38014"/>
                <a:gd name="connsiteX7" fmla="*/ 31932 w 31931"/>
                <a:gd name="connsiteY7" fmla="*/ 0 h 38014"/>
                <a:gd name="connsiteX8" fmla="*/ 0 w 31931"/>
                <a:gd name="connsiteY8" fmla="*/ 0 h 380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1931" h="38014">
                  <a:moveTo>
                    <a:pt x="0" y="0"/>
                  </a:moveTo>
                  <a:lnTo>
                    <a:pt x="0" y="4815"/>
                  </a:lnTo>
                  <a:lnTo>
                    <a:pt x="13178" y="4815"/>
                  </a:lnTo>
                  <a:lnTo>
                    <a:pt x="13178" y="38014"/>
                  </a:lnTo>
                  <a:lnTo>
                    <a:pt x="18627" y="38014"/>
                  </a:lnTo>
                  <a:lnTo>
                    <a:pt x="18627" y="4815"/>
                  </a:lnTo>
                  <a:lnTo>
                    <a:pt x="31932" y="4815"/>
                  </a:lnTo>
                  <a:lnTo>
                    <a:pt x="3193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D1D1B"/>
            </a:solidFill>
            <a:ln w="1264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grpSp>
          <p:nvGrpSpPr>
            <p:cNvPr id="76" name="Elemento grafico 2">
              <a:extLst>
                <a:ext uri="{FF2B5EF4-FFF2-40B4-BE49-F238E27FC236}">
                  <a16:creationId xmlns:a16="http://schemas.microsoft.com/office/drawing/2014/main" id="{83B69109-36F6-A613-2DFA-5FDCC6E73825}"/>
                </a:ext>
              </a:extLst>
            </p:cNvPr>
            <p:cNvGrpSpPr/>
            <p:nvPr/>
          </p:nvGrpSpPr>
          <p:grpSpPr>
            <a:xfrm>
              <a:off x="7200409" y="4356479"/>
              <a:ext cx="109734" cy="39028"/>
              <a:chOff x="7200409" y="4356479"/>
              <a:chExt cx="109734" cy="39028"/>
            </a:xfrm>
            <a:solidFill>
              <a:srgbClr val="1D1D1B"/>
            </a:solidFill>
          </p:grpSpPr>
          <p:sp>
            <p:nvSpPr>
              <p:cNvPr id="82" name="Figura a mano libera: forma 180">
                <a:extLst>
                  <a:ext uri="{FF2B5EF4-FFF2-40B4-BE49-F238E27FC236}">
                    <a16:creationId xmlns:a16="http://schemas.microsoft.com/office/drawing/2014/main" id="{854D1808-4071-A89B-8FA7-270163E7A67E}"/>
                  </a:ext>
                </a:extLst>
              </p:cNvPr>
              <p:cNvSpPr/>
              <p:nvPr/>
            </p:nvSpPr>
            <p:spPr>
              <a:xfrm>
                <a:off x="7200409" y="4356986"/>
                <a:ext cx="29397" cy="38014"/>
              </a:xfrm>
              <a:custGeom>
                <a:avLst/>
                <a:gdLst>
                  <a:gd name="connsiteX0" fmla="*/ 5449 w 29397"/>
                  <a:gd name="connsiteY0" fmla="*/ 4688 h 38014"/>
                  <a:gd name="connsiteX1" fmla="*/ 8997 w 29397"/>
                  <a:gd name="connsiteY1" fmla="*/ 4688 h 38014"/>
                  <a:gd name="connsiteX2" fmla="*/ 16473 w 29397"/>
                  <a:gd name="connsiteY2" fmla="*/ 10391 h 38014"/>
                  <a:gd name="connsiteX3" fmla="*/ 8997 w 29397"/>
                  <a:gd name="connsiteY3" fmla="*/ 16600 h 38014"/>
                  <a:gd name="connsiteX4" fmla="*/ 5449 w 29397"/>
                  <a:gd name="connsiteY4" fmla="*/ 16600 h 38014"/>
                  <a:gd name="connsiteX5" fmla="*/ 5449 w 29397"/>
                  <a:gd name="connsiteY5" fmla="*/ 4688 h 38014"/>
                  <a:gd name="connsiteX6" fmla="*/ 0 w 29397"/>
                  <a:gd name="connsiteY6" fmla="*/ 0 h 38014"/>
                  <a:gd name="connsiteX7" fmla="*/ 0 w 29397"/>
                  <a:gd name="connsiteY7" fmla="*/ 38014 h 38014"/>
                  <a:gd name="connsiteX8" fmla="*/ 5449 w 29397"/>
                  <a:gd name="connsiteY8" fmla="*/ 38014 h 38014"/>
                  <a:gd name="connsiteX9" fmla="*/ 5449 w 29397"/>
                  <a:gd name="connsiteY9" fmla="*/ 21415 h 38014"/>
                  <a:gd name="connsiteX10" fmla="*/ 7729 w 29397"/>
                  <a:gd name="connsiteY10" fmla="*/ 21415 h 38014"/>
                  <a:gd name="connsiteX11" fmla="*/ 17867 w 29397"/>
                  <a:gd name="connsiteY11" fmla="*/ 30158 h 38014"/>
                  <a:gd name="connsiteX12" fmla="*/ 22935 w 29397"/>
                  <a:gd name="connsiteY12" fmla="*/ 38014 h 38014"/>
                  <a:gd name="connsiteX13" fmla="*/ 29398 w 29397"/>
                  <a:gd name="connsiteY13" fmla="*/ 38014 h 38014"/>
                  <a:gd name="connsiteX14" fmla="*/ 24203 w 29397"/>
                  <a:gd name="connsiteY14" fmla="*/ 30412 h 38014"/>
                  <a:gd name="connsiteX15" fmla="*/ 15839 w 29397"/>
                  <a:gd name="connsiteY15" fmla="*/ 19894 h 38014"/>
                  <a:gd name="connsiteX16" fmla="*/ 22175 w 29397"/>
                  <a:gd name="connsiteY16" fmla="*/ 10644 h 38014"/>
                  <a:gd name="connsiteX17" fmla="*/ 9630 w 29397"/>
                  <a:gd name="connsiteY17" fmla="*/ 0 h 38014"/>
                  <a:gd name="connsiteX18" fmla="*/ 0 w 29397"/>
                  <a:gd name="connsiteY18" fmla="*/ 0 h 380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29397" h="38014">
                    <a:moveTo>
                      <a:pt x="5449" y="4688"/>
                    </a:moveTo>
                    <a:lnTo>
                      <a:pt x="8997" y="4688"/>
                    </a:lnTo>
                    <a:cubicBezTo>
                      <a:pt x="14319" y="4688"/>
                      <a:pt x="16473" y="6843"/>
                      <a:pt x="16473" y="10391"/>
                    </a:cubicBezTo>
                    <a:cubicBezTo>
                      <a:pt x="16473" y="13558"/>
                      <a:pt x="14825" y="16600"/>
                      <a:pt x="8997" y="16600"/>
                    </a:cubicBezTo>
                    <a:lnTo>
                      <a:pt x="5449" y="16600"/>
                    </a:lnTo>
                    <a:lnTo>
                      <a:pt x="5449" y="4688"/>
                    </a:lnTo>
                    <a:close/>
                    <a:moveTo>
                      <a:pt x="0" y="0"/>
                    </a:moveTo>
                    <a:lnTo>
                      <a:pt x="0" y="38014"/>
                    </a:lnTo>
                    <a:lnTo>
                      <a:pt x="5449" y="38014"/>
                    </a:lnTo>
                    <a:lnTo>
                      <a:pt x="5449" y="21415"/>
                    </a:lnTo>
                    <a:lnTo>
                      <a:pt x="7729" y="21415"/>
                    </a:lnTo>
                    <a:cubicBezTo>
                      <a:pt x="10517" y="21415"/>
                      <a:pt x="12798" y="22302"/>
                      <a:pt x="17867" y="30158"/>
                    </a:cubicBezTo>
                    <a:lnTo>
                      <a:pt x="22935" y="38014"/>
                    </a:lnTo>
                    <a:lnTo>
                      <a:pt x="29398" y="38014"/>
                    </a:lnTo>
                    <a:cubicBezTo>
                      <a:pt x="26863" y="34340"/>
                      <a:pt x="25850" y="33073"/>
                      <a:pt x="24203" y="30412"/>
                    </a:cubicBezTo>
                    <a:cubicBezTo>
                      <a:pt x="21415" y="25596"/>
                      <a:pt x="19260" y="22175"/>
                      <a:pt x="15839" y="19894"/>
                    </a:cubicBezTo>
                    <a:cubicBezTo>
                      <a:pt x="19894" y="18247"/>
                      <a:pt x="22175" y="14952"/>
                      <a:pt x="22175" y="10644"/>
                    </a:cubicBezTo>
                    <a:cubicBezTo>
                      <a:pt x="22175" y="4055"/>
                      <a:pt x="17360" y="0"/>
                      <a:pt x="963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D1D1B"/>
              </a:solidFill>
              <a:ln w="1264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3" name="Figura a mano libera: forma 181">
                <a:extLst>
                  <a:ext uri="{FF2B5EF4-FFF2-40B4-BE49-F238E27FC236}">
                    <a16:creationId xmlns:a16="http://schemas.microsoft.com/office/drawing/2014/main" id="{E1ABE742-ECA2-9CCC-05C5-FDA5A04AA900}"/>
                  </a:ext>
                </a:extLst>
              </p:cNvPr>
              <p:cNvSpPr/>
              <p:nvPr/>
            </p:nvSpPr>
            <p:spPr>
              <a:xfrm>
                <a:off x="7234241" y="4356860"/>
                <a:ext cx="32819" cy="38647"/>
              </a:xfrm>
              <a:custGeom>
                <a:avLst/>
                <a:gdLst>
                  <a:gd name="connsiteX0" fmla="*/ 32819 w 32819"/>
                  <a:gd name="connsiteY0" fmla="*/ 127 h 38647"/>
                  <a:gd name="connsiteX1" fmla="*/ 27370 w 32819"/>
                  <a:gd name="connsiteY1" fmla="*/ 127 h 38647"/>
                  <a:gd name="connsiteX2" fmla="*/ 27370 w 32819"/>
                  <a:gd name="connsiteY2" fmla="*/ 22175 h 38647"/>
                  <a:gd name="connsiteX3" fmla="*/ 24963 w 32819"/>
                  <a:gd name="connsiteY3" fmla="*/ 30538 h 38647"/>
                  <a:gd name="connsiteX4" fmla="*/ 15966 w 32819"/>
                  <a:gd name="connsiteY4" fmla="*/ 33579 h 38647"/>
                  <a:gd name="connsiteX5" fmla="*/ 7857 w 32819"/>
                  <a:gd name="connsiteY5" fmla="*/ 30285 h 38647"/>
                  <a:gd name="connsiteX6" fmla="*/ 5575 w 32819"/>
                  <a:gd name="connsiteY6" fmla="*/ 22428 h 38647"/>
                  <a:gd name="connsiteX7" fmla="*/ 5575 w 32819"/>
                  <a:gd name="connsiteY7" fmla="*/ 0 h 38647"/>
                  <a:gd name="connsiteX8" fmla="*/ 0 w 32819"/>
                  <a:gd name="connsiteY8" fmla="*/ 0 h 38647"/>
                  <a:gd name="connsiteX9" fmla="*/ 0 w 32819"/>
                  <a:gd name="connsiteY9" fmla="*/ 23696 h 38647"/>
                  <a:gd name="connsiteX10" fmla="*/ 15966 w 32819"/>
                  <a:gd name="connsiteY10" fmla="*/ 38648 h 38647"/>
                  <a:gd name="connsiteX11" fmla="*/ 32819 w 32819"/>
                  <a:gd name="connsiteY11" fmla="*/ 23189 h 38647"/>
                  <a:gd name="connsiteX12" fmla="*/ 32819 w 32819"/>
                  <a:gd name="connsiteY12" fmla="*/ 127 h 386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32819" h="38647">
                    <a:moveTo>
                      <a:pt x="32819" y="127"/>
                    </a:moveTo>
                    <a:lnTo>
                      <a:pt x="27370" y="127"/>
                    </a:lnTo>
                    <a:lnTo>
                      <a:pt x="27370" y="22175"/>
                    </a:lnTo>
                    <a:cubicBezTo>
                      <a:pt x="27370" y="25723"/>
                      <a:pt x="26990" y="28637"/>
                      <a:pt x="24963" y="30538"/>
                    </a:cubicBezTo>
                    <a:cubicBezTo>
                      <a:pt x="23189" y="32312"/>
                      <a:pt x="20148" y="33579"/>
                      <a:pt x="15966" y="33579"/>
                    </a:cubicBezTo>
                    <a:cubicBezTo>
                      <a:pt x="12671" y="33579"/>
                      <a:pt x="10011" y="32439"/>
                      <a:pt x="7857" y="30285"/>
                    </a:cubicBezTo>
                    <a:cubicBezTo>
                      <a:pt x="6082" y="28511"/>
                      <a:pt x="5575" y="26737"/>
                      <a:pt x="5575" y="22428"/>
                    </a:cubicBezTo>
                    <a:lnTo>
                      <a:pt x="5575" y="0"/>
                    </a:lnTo>
                    <a:lnTo>
                      <a:pt x="0" y="0"/>
                    </a:lnTo>
                    <a:lnTo>
                      <a:pt x="0" y="23696"/>
                    </a:lnTo>
                    <a:cubicBezTo>
                      <a:pt x="0" y="34086"/>
                      <a:pt x="7857" y="38648"/>
                      <a:pt x="15966" y="38648"/>
                    </a:cubicBezTo>
                    <a:cubicBezTo>
                      <a:pt x="27244" y="38648"/>
                      <a:pt x="32819" y="32439"/>
                      <a:pt x="32819" y="23189"/>
                    </a:cubicBezTo>
                    <a:lnTo>
                      <a:pt x="32819" y="127"/>
                    </a:lnTo>
                    <a:close/>
                  </a:path>
                </a:pathLst>
              </a:custGeom>
              <a:solidFill>
                <a:srgbClr val="1D1D1B"/>
              </a:solidFill>
              <a:ln w="1264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4" name="Figura a mano libera: forma 182">
                <a:extLst>
                  <a:ext uri="{FF2B5EF4-FFF2-40B4-BE49-F238E27FC236}">
                    <a16:creationId xmlns:a16="http://schemas.microsoft.com/office/drawing/2014/main" id="{A3A10BC6-E367-C4A9-9091-C62A9AEECA7E}"/>
                  </a:ext>
                </a:extLst>
              </p:cNvPr>
              <p:cNvSpPr/>
              <p:nvPr/>
            </p:nvSpPr>
            <p:spPr>
              <a:xfrm>
                <a:off x="7275804" y="4356479"/>
                <a:ext cx="34339" cy="39028"/>
              </a:xfrm>
              <a:custGeom>
                <a:avLst/>
                <a:gdLst>
                  <a:gd name="connsiteX0" fmla="*/ 33960 w 34339"/>
                  <a:gd name="connsiteY0" fmla="*/ 3041 h 39028"/>
                  <a:gd name="connsiteX1" fmla="*/ 20908 w 34339"/>
                  <a:gd name="connsiteY1" fmla="*/ 0 h 39028"/>
                  <a:gd name="connsiteX2" fmla="*/ 0 w 34339"/>
                  <a:gd name="connsiteY2" fmla="*/ 20021 h 39028"/>
                  <a:gd name="connsiteX3" fmla="*/ 20528 w 34339"/>
                  <a:gd name="connsiteY3" fmla="*/ 39028 h 39028"/>
                  <a:gd name="connsiteX4" fmla="*/ 34340 w 34339"/>
                  <a:gd name="connsiteY4" fmla="*/ 35734 h 39028"/>
                  <a:gd name="connsiteX5" fmla="*/ 34340 w 34339"/>
                  <a:gd name="connsiteY5" fmla="*/ 29778 h 39028"/>
                  <a:gd name="connsiteX6" fmla="*/ 21035 w 34339"/>
                  <a:gd name="connsiteY6" fmla="*/ 34086 h 39028"/>
                  <a:gd name="connsiteX7" fmla="*/ 5575 w 34339"/>
                  <a:gd name="connsiteY7" fmla="*/ 19641 h 39028"/>
                  <a:gd name="connsiteX8" fmla="*/ 20781 w 34339"/>
                  <a:gd name="connsiteY8" fmla="*/ 5069 h 39028"/>
                  <a:gd name="connsiteX9" fmla="*/ 33833 w 34339"/>
                  <a:gd name="connsiteY9" fmla="*/ 8997 h 39028"/>
                  <a:gd name="connsiteX10" fmla="*/ 33833 w 34339"/>
                  <a:gd name="connsiteY10" fmla="*/ 3168 h 390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4339" h="39028">
                    <a:moveTo>
                      <a:pt x="33960" y="3041"/>
                    </a:moveTo>
                    <a:cubicBezTo>
                      <a:pt x="28764" y="887"/>
                      <a:pt x="24836" y="0"/>
                      <a:pt x="20908" y="0"/>
                    </a:cubicBezTo>
                    <a:cubicBezTo>
                      <a:pt x="8743" y="0"/>
                      <a:pt x="0" y="8490"/>
                      <a:pt x="0" y="20021"/>
                    </a:cubicBezTo>
                    <a:cubicBezTo>
                      <a:pt x="0" y="28004"/>
                      <a:pt x="6209" y="39028"/>
                      <a:pt x="20528" y="39028"/>
                    </a:cubicBezTo>
                    <a:cubicBezTo>
                      <a:pt x="26484" y="39028"/>
                      <a:pt x="30538" y="37634"/>
                      <a:pt x="34340" y="35734"/>
                    </a:cubicBezTo>
                    <a:lnTo>
                      <a:pt x="34340" y="29778"/>
                    </a:lnTo>
                    <a:cubicBezTo>
                      <a:pt x="30032" y="32566"/>
                      <a:pt x="25343" y="34086"/>
                      <a:pt x="21035" y="34086"/>
                    </a:cubicBezTo>
                    <a:cubicBezTo>
                      <a:pt x="11911" y="34086"/>
                      <a:pt x="5575" y="28131"/>
                      <a:pt x="5575" y="19641"/>
                    </a:cubicBezTo>
                    <a:cubicBezTo>
                      <a:pt x="5575" y="11151"/>
                      <a:pt x="12038" y="5069"/>
                      <a:pt x="20781" y="5069"/>
                    </a:cubicBezTo>
                    <a:cubicBezTo>
                      <a:pt x="25216" y="5069"/>
                      <a:pt x="29271" y="6209"/>
                      <a:pt x="33833" y="8997"/>
                    </a:cubicBezTo>
                    <a:lnTo>
                      <a:pt x="33833" y="3168"/>
                    </a:lnTo>
                    <a:close/>
                  </a:path>
                </a:pathLst>
              </a:custGeom>
              <a:solidFill>
                <a:srgbClr val="1D1D1B"/>
              </a:solidFill>
              <a:ln w="1264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sp>
          <p:nvSpPr>
            <p:cNvPr id="77" name="Figura a mano libera: forma 175">
              <a:extLst>
                <a:ext uri="{FF2B5EF4-FFF2-40B4-BE49-F238E27FC236}">
                  <a16:creationId xmlns:a16="http://schemas.microsoft.com/office/drawing/2014/main" id="{2BF3714D-877E-040B-2B7F-247357E1219F}"/>
                </a:ext>
              </a:extLst>
            </p:cNvPr>
            <p:cNvSpPr/>
            <p:nvPr/>
          </p:nvSpPr>
          <p:spPr>
            <a:xfrm>
              <a:off x="7315212" y="4356986"/>
              <a:ext cx="31805" cy="38014"/>
            </a:xfrm>
            <a:custGeom>
              <a:avLst/>
              <a:gdLst>
                <a:gd name="connsiteX0" fmla="*/ 0 w 31805"/>
                <a:gd name="connsiteY0" fmla="*/ 0 h 38014"/>
                <a:gd name="connsiteX1" fmla="*/ 0 w 31805"/>
                <a:gd name="connsiteY1" fmla="*/ 4815 h 38014"/>
                <a:gd name="connsiteX2" fmla="*/ 13178 w 31805"/>
                <a:gd name="connsiteY2" fmla="*/ 4815 h 38014"/>
                <a:gd name="connsiteX3" fmla="*/ 13178 w 31805"/>
                <a:gd name="connsiteY3" fmla="*/ 38014 h 38014"/>
                <a:gd name="connsiteX4" fmla="*/ 18627 w 31805"/>
                <a:gd name="connsiteY4" fmla="*/ 38014 h 38014"/>
                <a:gd name="connsiteX5" fmla="*/ 18627 w 31805"/>
                <a:gd name="connsiteY5" fmla="*/ 4815 h 38014"/>
                <a:gd name="connsiteX6" fmla="*/ 31806 w 31805"/>
                <a:gd name="connsiteY6" fmla="*/ 4815 h 38014"/>
                <a:gd name="connsiteX7" fmla="*/ 31806 w 31805"/>
                <a:gd name="connsiteY7" fmla="*/ 0 h 38014"/>
                <a:gd name="connsiteX8" fmla="*/ 0 w 31805"/>
                <a:gd name="connsiteY8" fmla="*/ 0 h 380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1805" h="38014">
                  <a:moveTo>
                    <a:pt x="0" y="0"/>
                  </a:moveTo>
                  <a:lnTo>
                    <a:pt x="0" y="4815"/>
                  </a:lnTo>
                  <a:lnTo>
                    <a:pt x="13178" y="4815"/>
                  </a:lnTo>
                  <a:lnTo>
                    <a:pt x="13178" y="38014"/>
                  </a:lnTo>
                  <a:lnTo>
                    <a:pt x="18627" y="38014"/>
                  </a:lnTo>
                  <a:lnTo>
                    <a:pt x="18627" y="4815"/>
                  </a:lnTo>
                  <a:lnTo>
                    <a:pt x="31806" y="4815"/>
                  </a:lnTo>
                  <a:lnTo>
                    <a:pt x="3180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D1D1B"/>
            </a:solidFill>
            <a:ln w="1264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" name="Figura a mano libera: forma 176">
              <a:extLst>
                <a:ext uri="{FF2B5EF4-FFF2-40B4-BE49-F238E27FC236}">
                  <a16:creationId xmlns:a16="http://schemas.microsoft.com/office/drawing/2014/main" id="{96993919-BD98-BF4A-E88F-14C36BEBD147}"/>
                </a:ext>
              </a:extLst>
            </p:cNvPr>
            <p:cNvSpPr/>
            <p:nvPr/>
          </p:nvSpPr>
          <p:spPr>
            <a:xfrm>
              <a:off x="7353860" y="4356986"/>
              <a:ext cx="5448" cy="38014"/>
            </a:xfrm>
            <a:custGeom>
              <a:avLst/>
              <a:gdLst>
                <a:gd name="connsiteX0" fmla="*/ 0 w 5448"/>
                <a:gd name="connsiteY0" fmla="*/ 0 h 38014"/>
                <a:gd name="connsiteX1" fmla="*/ 5449 w 5448"/>
                <a:gd name="connsiteY1" fmla="*/ 0 h 38014"/>
                <a:gd name="connsiteX2" fmla="*/ 5449 w 5448"/>
                <a:gd name="connsiteY2" fmla="*/ 38014 h 38014"/>
                <a:gd name="connsiteX3" fmla="*/ 0 w 5448"/>
                <a:gd name="connsiteY3" fmla="*/ 38014 h 380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48" h="38014">
                  <a:moveTo>
                    <a:pt x="0" y="0"/>
                  </a:moveTo>
                  <a:lnTo>
                    <a:pt x="5449" y="0"/>
                  </a:lnTo>
                  <a:lnTo>
                    <a:pt x="5449" y="38014"/>
                  </a:lnTo>
                  <a:lnTo>
                    <a:pt x="0" y="38014"/>
                  </a:lnTo>
                  <a:close/>
                </a:path>
              </a:pathLst>
            </a:custGeom>
            <a:solidFill>
              <a:srgbClr val="1D1D1B"/>
            </a:solidFill>
            <a:ln w="1264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" name="Figura a mano libera: forma 177">
              <a:extLst>
                <a:ext uri="{FF2B5EF4-FFF2-40B4-BE49-F238E27FC236}">
                  <a16:creationId xmlns:a16="http://schemas.microsoft.com/office/drawing/2014/main" id="{6176B34B-A03F-BE54-ADC5-6B0957ECF2DF}"/>
                </a:ext>
              </a:extLst>
            </p:cNvPr>
            <p:cNvSpPr/>
            <p:nvPr/>
          </p:nvSpPr>
          <p:spPr>
            <a:xfrm>
              <a:off x="7368813" y="4356479"/>
              <a:ext cx="40802" cy="39028"/>
            </a:xfrm>
            <a:custGeom>
              <a:avLst/>
              <a:gdLst>
                <a:gd name="connsiteX0" fmla="*/ 5702 w 40802"/>
                <a:gd name="connsiteY0" fmla="*/ 19514 h 39028"/>
                <a:gd name="connsiteX1" fmla="*/ 20528 w 40802"/>
                <a:gd name="connsiteY1" fmla="*/ 5069 h 39028"/>
                <a:gd name="connsiteX2" fmla="*/ 35353 w 40802"/>
                <a:gd name="connsiteY2" fmla="*/ 19514 h 39028"/>
                <a:gd name="connsiteX3" fmla="*/ 20528 w 40802"/>
                <a:gd name="connsiteY3" fmla="*/ 34086 h 39028"/>
                <a:gd name="connsiteX4" fmla="*/ 5702 w 40802"/>
                <a:gd name="connsiteY4" fmla="*/ 19514 h 39028"/>
                <a:gd name="connsiteX5" fmla="*/ 0 w 40802"/>
                <a:gd name="connsiteY5" fmla="*/ 19514 h 39028"/>
                <a:gd name="connsiteX6" fmla="*/ 20274 w 40802"/>
                <a:gd name="connsiteY6" fmla="*/ 39028 h 39028"/>
                <a:gd name="connsiteX7" fmla="*/ 40802 w 40802"/>
                <a:gd name="connsiteY7" fmla="*/ 19514 h 39028"/>
                <a:gd name="connsiteX8" fmla="*/ 20401 w 40802"/>
                <a:gd name="connsiteY8" fmla="*/ 0 h 39028"/>
                <a:gd name="connsiteX9" fmla="*/ 0 w 40802"/>
                <a:gd name="connsiteY9" fmla="*/ 19514 h 390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0802" h="39028">
                  <a:moveTo>
                    <a:pt x="5702" y="19514"/>
                  </a:moveTo>
                  <a:cubicBezTo>
                    <a:pt x="5702" y="11151"/>
                    <a:pt x="11911" y="5069"/>
                    <a:pt x="20528" y="5069"/>
                  </a:cubicBezTo>
                  <a:cubicBezTo>
                    <a:pt x="29144" y="5069"/>
                    <a:pt x="35353" y="11278"/>
                    <a:pt x="35353" y="19514"/>
                  </a:cubicBezTo>
                  <a:cubicBezTo>
                    <a:pt x="35353" y="27751"/>
                    <a:pt x="29017" y="34086"/>
                    <a:pt x="20528" y="34086"/>
                  </a:cubicBezTo>
                  <a:cubicBezTo>
                    <a:pt x="12038" y="34086"/>
                    <a:pt x="5702" y="27877"/>
                    <a:pt x="5702" y="19514"/>
                  </a:cubicBezTo>
                  <a:moveTo>
                    <a:pt x="0" y="19514"/>
                  </a:moveTo>
                  <a:cubicBezTo>
                    <a:pt x="0" y="29905"/>
                    <a:pt x="7856" y="39028"/>
                    <a:pt x="20274" y="39028"/>
                  </a:cubicBezTo>
                  <a:cubicBezTo>
                    <a:pt x="32692" y="39028"/>
                    <a:pt x="40802" y="29778"/>
                    <a:pt x="40802" y="19514"/>
                  </a:cubicBezTo>
                  <a:cubicBezTo>
                    <a:pt x="40802" y="9250"/>
                    <a:pt x="32946" y="0"/>
                    <a:pt x="20401" y="0"/>
                  </a:cubicBezTo>
                  <a:cubicBezTo>
                    <a:pt x="7856" y="0"/>
                    <a:pt x="0" y="8997"/>
                    <a:pt x="0" y="19514"/>
                  </a:cubicBezTo>
                </a:path>
              </a:pathLst>
            </a:custGeom>
            <a:solidFill>
              <a:srgbClr val="1D1D1B"/>
            </a:solidFill>
            <a:ln w="1264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" name="Figura a mano libera: forma 178">
              <a:extLst>
                <a:ext uri="{FF2B5EF4-FFF2-40B4-BE49-F238E27FC236}">
                  <a16:creationId xmlns:a16="http://schemas.microsoft.com/office/drawing/2014/main" id="{AB0F3612-8B68-9871-11EF-2BFAF4BCA3CB}"/>
                </a:ext>
              </a:extLst>
            </p:cNvPr>
            <p:cNvSpPr/>
            <p:nvPr/>
          </p:nvSpPr>
          <p:spPr>
            <a:xfrm>
              <a:off x="7419245" y="4356986"/>
              <a:ext cx="35226" cy="38014"/>
            </a:xfrm>
            <a:custGeom>
              <a:avLst/>
              <a:gdLst>
                <a:gd name="connsiteX0" fmla="*/ 30158 w 35226"/>
                <a:gd name="connsiteY0" fmla="*/ 0 h 38014"/>
                <a:gd name="connsiteX1" fmla="*/ 30158 w 35226"/>
                <a:gd name="connsiteY1" fmla="*/ 29398 h 38014"/>
                <a:gd name="connsiteX2" fmla="*/ 4308 w 35226"/>
                <a:gd name="connsiteY2" fmla="*/ 0 h 38014"/>
                <a:gd name="connsiteX3" fmla="*/ 0 w 35226"/>
                <a:gd name="connsiteY3" fmla="*/ 0 h 38014"/>
                <a:gd name="connsiteX4" fmla="*/ 0 w 35226"/>
                <a:gd name="connsiteY4" fmla="*/ 38014 h 38014"/>
                <a:gd name="connsiteX5" fmla="*/ 5069 w 35226"/>
                <a:gd name="connsiteY5" fmla="*/ 38014 h 38014"/>
                <a:gd name="connsiteX6" fmla="*/ 5069 w 35226"/>
                <a:gd name="connsiteY6" fmla="*/ 8743 h 38014"/>
                <a:gd name="connsiteX7" fmla="*/ 30538 w 35226"/>
                <a:gd name="connsiteY7" fmla="*/ 38014 h 38014"/>
                <a:gd name="connsiteX8" fmla="*/ 35227 w 35226"/>
                <a:gd name="connsiteY8" fmla="*/ 38014 h 38014"/>
                <a:gd name="connsiteX9" fmla="*/ 35227 w 35226"/>
                <a:gd name="connsiteY9" fmla="*/ 0 h 38014"/>
                <a:gd name="connsiteX10" fmla="*/ 30158 w 35226"/>
                <a:gd name="connsiteY10" fmla="*/ 0 h 380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5226" h="38014">
                  <a:moveTo>
                    <a:pt x="30158" y="0"/>
                  </a:moveTo>
                  <a:lnTo>
                    <a:pt x="30158" y="29398"/>
                  </a:lnTo>
                  <a:lnTo>
                    <a:pt x="4308" y="0"/>
                  </a:lnTo>
                  <a:lnTo>
                    <a:pt x="0" y="0"/>
                  </a:lnTo>
                  <a:lnTo>
                    <a:pt x="0" y="38014"/>
                  </a:lnTo>
                  <a:lnTo>
                    <a:pt x="5069" y="38014"/>
                  </a:lnTo>
                  <a:lnTo>
                    <a:pt x="5069" y="8743"/>
                  </a:lnTo>
                  <a:lnTo>
                    <a:pt x="30538" y="38014"/>
                  </a:lnTo>
                  <a:lnTo>
                    <a:pt x="35227" y="38014"/>
                  </a:lnTo>
                  <a:lnTo>
                    <a:pt x="35227" y="0"/>
                  </a:lnTo>
                  <a:lnTo>
                    <a:pt x="30158" y="0"/>
                  </a:lnTo>
                  <a:close/>
                </a:path>
              </a:pathLst>
            </a:custGeom>
            <a:solidFill>
              <a:srgbClr val="1D1D1B"/>
            </a:solidFill>
            <a:ln w="1264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" name="Figura a mano libera: forma 179">
              <a:extLst>
                <a:ext uri="{FF2B5EF4-FFF2-40B4-BE49-F238E27FC236}">
                  <a16:creationId xmlns:a16="http://schemas.microsoft.com/office/drawing/2014/main" id="{2E4D216D-29B4-08D9-FE24-5E1459A531D3}"/>
                </a:ext>
              </a:extLst>
            </p:cNvPr>
            <p:cNvSpPr/>
            <p:nvPr/>
          </p:nvSpPr>
          <p:spPr>
            <a:xfrm>
              <a:off x="6945706" y="4202899"/>
              <a:ext cx="573643" cy="122157"/>
            </a:xfrm>
            <a:custGeom>
              <a:avLst/>
              <a:gdLst>
                <a:gd name="connsiteX0" fmla="*/ 136604 w 573643"/>
                <a:gd name="connsiteY0" fmla="*/ 83887 h 122157"/>
                <a:gd name="connsiteX1" fmla="*/ 125960 w 573643"/>
                <a:gd name="connsiteY1" fmla="*/ 99346 h 122157"/>
                <a:gd name="connsiteX2" fmla="*/ 66151 w 573643"/>
                <a:gd name="connsiteY2" fmla="*/ 122028 h 122157"/>
                <a:gd name="connsiteX3" fmla="*/ 5961 w 573643"/>
                <a:gd name="connsiteY3" fmla="*/ 95292 h 122157"/>
                <a:gd name="connsiteX4" fmla="*/ 259 w 573643"/>
                <a:gd name="connsiteY4" fmla="*/ 67034 h 122157"/>
                <a:gd name="connsiteX5" fmla="*/ 84271 w 573643"/>
                <a:gd name="connsiteY5" fmla="*/ 256 h 122157"/>
                <a:gd name="connsiteX6" fmla="*/ 142433 w 573643"/>
                <a:gd name="connsiteY6" fmla="*/ 26232 h 122157"/>
                <a:gd name="connsiteX7" fmla="*/ 144967 w 573643"/>
                <a:gd name="connsiteY7" fmla="*/ 55503 h 122157"/>
                <a:gd name="connsiteX8" fmla="*/ 100871 w 573643"/>
                <a:gd name="connsiteY8" fmla="*/ 55503 h 122157"/>
                <a:gd name="connsiteX9" fmla="*/ 84651 w 573643"/>
                <a:gd name="connsiteY9" fmla="*/ 32695 h 122157"/>
                <a:gd name="connsiteX10" fmla="*/ 47524 w 573643"/>
                <a:gd name="connsiteY10" fmla="*/ 61332 h 122157"/>
                <a:gd name="connsiteX11" fmla="*/ 68685 w 573643"/>
                <a:gd name="connsiteY11" fmla="*/ 90730 h 122157"/>
                <a:gd name="connsiteX12" fmla="*/ 94408 w 573643"/>
                <a:gd name="connsiteY12" fmla="*/ 76791 h 122157"/>
                <a:gd name="connsiteX13" fmla="*/ 139519 w 573643"/>
                <a:gd name="connsiteY13" fmla="*/ 76791 h 122157"/>
                <a:gd name="connsiteX14" fmla="*/ 136477 w 573643"/>
                <a:gd name="connsiteY14" fmla="*/ 84014 h 122157"/>
                <a:gd name="connsiteX15" fmla="*/ 261165 w 573643"/>
                <a:gd name="connsiteY15" fmla="*/ 4057 h 122157"/>
                <a:gd name="connsiteX16" fmla="*/ 281439 w 573643"/>
                <a:gd name="connsiteY16" fmla="*/ 119494 h 122157"/>
                <a:gd name="connsiteX17" fmla="*/ 232781 w 573643"/>
                <a:gd name="connsiteY17" fmla="*/ 119494 h 122157"/>
                <a:gd name="connsiteX18" fmla="*/ 231640 w 573643"/>
                <a:gd name="connsiteY18" fmla="*/ 105809 h 122157"/>
                <a:gd name="connsiteX19" fmla="*/ 184249 w 573643"/>
                <a:gd name="connsiteY19" fmla="*/ 105809 h 122157"/>
                <a:gd name="connsiteX20" fmla="*/ 175126 w 573643"/>
                <a:gd name="connsiteY20" fmla="*/ 119494 h 122157"/>
                <a:gd name="connsiteX21" fmla="*/ 123806 w 573643"/>
                <a:gd name="connsiteY21" fmla="*/ 119494 h 122157"/>
                <a:gd name="connsiteX22" fmla="*/ 208705 w 573643"/>
                <a:gd name="connsiteY22" fmla="*/ 4057 h 122157"/>
                <a:gd name="connsiteX23" fmla="*/ 261165 w 573643"/>
                <a:gd name="connsiteY23" fmla="*/ 4057 h 122157"/>
                <a:gd name="connsiteX24" fmla="*/ 230500 w 573643"/>
                <a:gd name="connsiteY24" fmla="*/ 82240 h 122157"/>
                <a:gd name="connsiteX25" fmla="*/ 226952 w 573643"/>
                <a:gd name="connsiteY25" fmla="*/ 38397 h 122157"/>
                <a:gd name="connsiteX26" fmla="*/ 198314 w 573643"/>
                <a:gd name="connsiteY26" fmla="*/ 82240 h 122157"/>
                <a:gd name="connsiteX27" fmla="*/ 230627 w 573643"/>
                <a:gd name="connsiteY27" fmla="*/ 82240 h 122157"/>
                <a:gd name="connsiteX28" fmla="*/ 284861 w 573643"/>
                <a:gd name="connsiteY28" fmla="*/ 78945 h 122157"/>
                <a:gd name="connsiteX29" fmla="*/ 330224 w 573643"/>
                <a:gd name="connsiteY29" fmla="*/ 78945 h 122157"/>
                <a:gd name="connsiteX30" fmla="*/ 354047 w 573643"/>
                <a:gd name="connsiteY30" fmla="*/ 95672 h 122157"/>
                <a:gd name="connsiteX31" fmla="*/ 373687 w 573643"/>
                <a:gd name="connsiteY31" fmla="*/ 88069 h 122157"/>
                <a:gd name="connsiteX32" fmla="*/ 365324 w 573643"/>
                <a:gd name="connsiteY32" fmla="*/ 80086 h 122157"/>
                <a:gd name="connsiteX33" fmla="*/ 311217 w 573643"/>
                <a:gd name="connsiteY33" fmla="*/ 62219 h 122157"/>
                <a:gd name="connsiteX34" fmla="*/ 298799 w 573643"/>
                <a:gd name="connsiteY34" fmla="*/ 39284 h 122157"/>
                <a:gd name="connsiteX35" fmla="*/ 364691 w 573643"/>
                <a:gd name="connsiteY35" fmla="*/ 2 h 122157"/>
                <a:gd name="connsiteX36" fmla="*/ 409421 w 573643"/>
                <a:gd name="connsiteY36" fmla="*/ 8492 h 122157"/>
                <a:gd name="connsiteX37" fmla="*/ 428428 w 573643"/>
                <a:gd name="connsiteY37" fmla="*/ 40931 h 122157"/>
                <a:gd name="connsiteX38" fmla="*/ 384078 w 573643"/>
                <a:gd name="connsiteY38" fmla="*/ 40931 h 122157"/>
                <a:gd name="connsiteX39" fmla="*/ 365324 w 573643"/>
                <a:gd name="connsiteY39" fmla="*/ 27119 h 122157"/>
                <a:gd name="connsiteX40" fmla="*/ 345684 w 573643"/>
                <a:gd name="connsiteY40" fmla="*/ 35736 h 122157"/>
                <a:gd name="connsiteX41" fmla="*/ 366971 w 573643"/>
                <a:gd name="connsiteY41" fmla="*/ 46760 h 122157"/>
                <a:gd name="connsiteX42" fmla="*/ 402325 w 573643"/>
                <a:gd name="connsiteY42" fmla="*/ 55250 h 122157"/>
                <a:gd name="connsiteX43" fmla="*/ 420699 w 573643"/>
                <a:gd name="connsiteY43" fmla="*/ 82747 h 122157"/>
                <a:gd name="connsiteX44" fmla="*/ 349738 w 573643"/>
                <a:gd name="connsiteY44" fmla="*/ 122155 h 122157"/>
                <a:gd name="connsiteX45" fmla="*/ 285874 w 573643"/>
                <a:gd name="connsiteY45" fmla="*/ 89209 h 122157"/>
                <a:gd name="connsiteX46" fmla="*/ 284734 w 573643"/>
                <a:gd name="connsiteY46" fmla="*/ 78819 h 122157"/>
                <a:gd name="connsiteX47" fmla="*/ 452631 w 573643"/>
                <a:gd name="connsiteY47" fmla="*/ 4057 h 122157"/>
                <a:gd name="connsiteX48" fmla="*/ 573643 w 573643"/>
                <a:gd name="connsiteY48" fmla="*/ 4057 h 122157"/>
                <a:gd name="connsiteX49" fmla="*/ 565914 w 573643"/>
                <a:gd name="connsiteY49" fmla="*/ 34342 h 122157"/>
                <a:gd name="connsiteX50" fmla="*/ 489378 w 573643"/>
                <a:gd name="connsiteY50" fmla="*/ 34342 h 122157"/>
                <a:gd name="connsiteX51" fmla="*/ 485197 w 573643"/>
                <a:gd name="connsiteY51" fmla="*/ 49548 h 122157"/>
                <a:gd name="connsiteX52" fmla="*/ 558564 w 573643"/>
                <a:gd name="connsiteY52" fmla="*/ 49548 h 122157"/>
                <a:gd name="connsiteX53" fmla="*/ 552228 w 573643"/>
                <a:gd name="connsiteY53" fmla="*/ 74004 h 122157"/>
                <a:gd name="connsiteX54" fmla="*/ 478987 w 573643"/>
                <a:gd name="connsiteY54" fmla="*/ 74004 h 122157"/>
                <a:gd name="connsiteX55" fmla="*/ 474933 w 573643"/>
                <a:gd name="connsiteY55" fmla="*/ 89209 h 122157"/>
                <a:gd name="connsiteX56" fmla="*/ 551848 w 573643"/>
                <a:gd name="connsiteY56" fmla="*/ 89209 h 122157"/>
                <a:gd name="connsiteX57" fmla="*/ 544119 w 573643"/>
                <a:gd name="connsiteY57" fmla="*/ 119494 h 122157"/>
                <a:gd name="connsiteX58" fmla="*/ 423106 w 573643"/>
                <a:gd name="connsiteY58" fmla="*/ 119494 h 122157"/>
                <a:gd name="connsiteX59" fmla="*/ 452758 w 573643"/>
                <a:gd name="connsiteY59" fmla="*/ 4184 h 1221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573643" h="122157">
                  <a:moveTo>
                    <a:pt x="136604" y="83887"/>
                  </a:moveTo>
                  <a:cubicBezTo>
                    <a:pt x="134577" y="88069"/>
                    <a:pt x="131282" y="93771"/>
                    <a:pt x="125960" y="99346"/>
                  </a:cubicBezTo>
                  <a:cubicBezTo>
                    <a:pt x="115570" y="110624"/>
                    <a:pt x="97323" y="122028"/>
                    <a:pt x="66151" y="122028"/>
                  </a:cubicBezTo>
                  <a:cubicBezTo>
                    <a:pt x="28263" y="122028"/>
                    <a:pt x="13438" y="108597"/>
                    <a:pt x="5961" y="95292"/>
                  </a:cubicBezTo>
                  <a:cubicBezTo>
                    <a:pt x="639" y="85661"/>
                    <a:pt x="-628" y="75778"/>
                    <a:pt x="259" y="67034"/>
                  </a:cubicBezTo>
                  <a:cubicBezTo>
                    <a:pt x="1780" y="51068"/>
                    <a:pt x="17112" y="256"/>
                    <a:pt x="84271" y="256"/>
                  </a:cubicBezTo>
                  <a:cubicBezTo>
                    <a:pt x="121905" y="256"/>
                    <a:pt x="136731" y="12547"/>
                    <a:pt x="142433" y="26232"/>
                  </a:cubicBezTo>
                  <a:cubicBezTo>
                    <a:pt x="146995" y="37130"/>
                    <a:pt x="145221" y="53983"/>
                    <a:pt x="144967" y="55503"/>
                  </a:cubicBezTo>
                  <a:lnTo>
                    <a:pt x="100871" y="55503"/>
                  </a:lnTo>
                  <a:cubicBezTo>
                    <a:pt x="102265" y="47013"/>
                    <a:pt x="99730" y="32821"/>
                    <a:pt x="84651" y="32695"/>
                  </a:cubicBezTo>
                  <a:cubicBezTo>
                    <a:pt x="67798" y="32695"/>
                    <a:pt x="51959" y="44986"/>
                    <a:pt x="47524" y="61332"/>
                  </a:cubicBezTo>
                  <a:cubicBezTo>
                    <a:pt x="42582" y="79452"/>
                    <a:pt x="52719" y="90350"/>
                    <a:pt x="68685" y="90730"/>
                  </a:cubicBezTo>
                  <a:cubicBezTo>
                    <a:pt x="85918" y="91110"/>
                    <a:pt x="94155" y="77171"/>
                    <a:pt x="94408" y="76791"/>
                  </a:cubicBezTo>
                  <a:lnTo>
                    <a:pt x="139519" y="76791"/>
                  </a:lnTo>
                  <a:cubicBezTo>
                    <a:pt x="139012" y="77932"/>
                    <a:pt x="137491" y="81987"/>
                    <a:pt x="136477" y="84014"/>
                  </a:cubicBezTo>
                  <a:moveTo>
                    <a:pt x="261165" y="4057"/>
                  </a:moveTo>
                  <a:lnTo>
                    <a:pt x="281439" y="119494"/>
                  </a:lnTo>
                  <a:lnTo>
                    <a:pt x="232781" y="119494"/>
                  </a:lnTo>
                  <a:lnTo>
                    <a:pt x="231640" y="105809"/>
                  </a:lnTo>
                  <a:lnTo>
                    <a:pt x="184249" y="105809"/>
                  </a:lnTo>
                  <a:lnTo>
                    <a:pt x="175126" y="119494"/>
                  </a:lnTo>
                  <a:lnTo>
                    <a:pt x="123806" y="119494"/>
                  </a:lnTo>
                  <a:lnTo>
                    <a:pt x="208705" y="4057"/>
                  </a:lnTo>
                  <a:lnTo>
                    <a:pt x="261165" y="4057"/>
                  </a:lnTo>
                  <a:close/>
                  <a:moveTo>
                    <a:pt x="230500" y="82240"/>
                  </a:moveTo>
                  <a:lnTo>
                    <a:pt x="226952" y="38397"/>
                  </a:lnTo>
                  <a:lnTo>
                    <a:pt x="198314" y="82240"/>
                  </a:lnTo>
                  <a:lnTo>
                    <a:pt x="230627" y="82240"/>
                  </a:lnTo>
                  <a:close/>
                  <a:moveTo>
                    <a:pt x="284861" y="78945"/>
                  </a:moveTo>
                  <a:lnTo>
                    <a:pt x="330224" y="78945"/>
                  </a:lnTo>
                  <a:cubicBezTo>
                    <a:pt x="330224" y="78945"/>
                    <a:pt x="329844" y="95672"/>
                    <a:pt x="354047" y="95672"/>
                  </a:cubicBezTo>
                  <a:cubicBezTo>
                    <a:pt x="370646" y="95672"/>
                    <a:pt x="373181" y="90476"/>
                    <a:pt x="373687" y="88069"/>
                  </a:cubicBezTo>
                  <a:cubicBezTo>
                    <a:pt x="374574" y="83761"/>
                    <a:pt x="371533" y="81606"/>
                    <a:pt x="365324" y="80086"/>
                  </a:cubicBezTo>
                  <a:cubicBezTo>
                    <a:pt x="345557" y="75397"/>
                    <a:pt x="318440" y="66654"/>
                    <a:pt x="311217" y="62219"/>
                  </a:cubicBezTo>
                  <a:cubicBezTo>
                    <a:pt x="306275" y="59178"/>
                    <a:pt x="298799" y="52589"/>
                    <a:pt x="298799" y="39284"/>
                  </a:cubicBezTo>
                  <a:cubicBezTo>
                    <a:pt x="298799" y="21544"/>
                    <a:pt x="319707" y="-251"/>
                    <a:pt x="364691" y="2"/>
                  </a:cubicBezTo>
                  <a:cubicBezTo>
                    <a:pt x="387246" y="129"/>
                    <a:pt x="400931" y="4691"/>
                    <a:pt x="409421" y="8492"/>
                  </a:cubicBezTo>
                  <a:cubicBezTo>
                    <a:pt x="427541" y="16475"/>
                    <a:pt x="428808" y="33708"/>
                    <a:pt x="428428" y="40931"/>
                  </a:cubicBezTo>
                  <a:lnTo>
                    <a:pt x="384078" y="40931"/>
                  </a:lnTo>
                  <a:cubicBezTo>
                    <a:pt x="384078" y="40931"/>
                    <a:pt x="383951" y="27879"/>
                    <a:pt x="365324" y="27119"/>
                  </a:cubicBezTo>
                  <a:cubicBezTo>
                    <a:pt x="355947" y="26739"/>
                    <a:pt x="345684" y="28386"/>
                    <a:pt x="345684" y="35736"/>
                  </a:cubicBezTo>
                  <a:cubicBezTo>
                    <a:pt x="345684" y="41945"/>
                    <a:pt x="352019" y="43465"/>
                    <a:pt x="366971" y="46760"/>
                  </a:cubicBezTo>
                  <a:cubicBezTo>
                    <a:pt x="370519" y="47520"/>
                    <a:pt x="394596" y="52462"/>
                    <a:pt x="402325" y="55250"/>
                  </a:cubicBezTo>
                  <a:cubicBezTo>
                    <a:pt x="416264" y="60445"/>
                    <a:pt x="422980" y="67668"/>
                    <a:pt x="420699" y="82747"/>
                  </a:cubicBezTo>
                  <a:cubicBezTo>
                    <a:pt x="416010" y="116580"/>
                    <a:pt x="372167" y="122028"/>
                    <a:pt x="349738" y="122155"/>
                  </a:cubicBezTo>
                  <a:cubicBezTo>
                    <a:pt x="321735" y="122282"/>
                    <a:pt x="292083" y="117086"/>
                    <a:pt x="285874" y="89209"/>
                  </a:cubicBezTo>
                  <a:cubicBezTo>
                    <a:pt x="285114" y="85915"/>
                    <a:pt x="284734" y="78819"/>
                    <a:pt x="284734" y="78819"/>
                  </a:cubicBezTo>
                  <a:moveTo>
                    <a:pt x="452631" y="4057"/>
                  </a:moveTo>
                  <a:lnTo>
                    <a:pt x="573643" y="4057"/>
                  </a:lnTo>
                  <a:lnTo>
                    <a:pt x="565914" y="34342"/>
                  </a:lnTo>
                  <a:lnTo>
                    <a:pt x="489378" y="34342"/>
                  </a:lnTo>
                  <a:lnTo>
                    <a:pt x="485197" y="49548"/>
                  </a:lnTo>
                  <a:lnTo>
                    <a:pt x="558564" y="49548"/>
                  </a:lnTo>
                  <a:lnTo>
                    <a:pt x="552228" y="74004"/>
                  </a:lnTo>
                  <a:lnTo>
                    <a:pt x="478987" y="74004"/>
                  </a:lnTo>
                  <a:lnTo>
                    <a:pt x="474933" y="89209"/>
                  </a:lnTo>
                  <a:lnTo>
                    <a:pt x="551848" y="89209"/>
                  </a:lnTo>
                  <a:lnTo>
                    <a:pt x="544119" y="119494"/>
                  </a:lnTo>
                  <a:lnTo>
                    <a:pt x="423106" y="119494"/>
                  </a:lnTo>
                  <a:lnTo>
                    <a:pt x="452758" y="4184"/>
                  </a:lnTo>
                  <a:close/>
                </a:path>
              </a:pathLst>
            </a:custGeom>
            <a:solidFill>
              <a:srgbClr val="1D1D1B"/>
            </a:solidFill>
            <a:ln w="1264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87" name="Elemento grafico 2">
            <a:extLst>
              <a:ext uri="{FF2B5EF4-FFF2-40B4-BE49-F238E27FC236}">
                <a16:creationId xmlns:a16="http://schemas.microsoft.com/office/drawing/2014/main" id="{9679C1BD-79DF-FC55-4497-F1506FFE5AEF}"/>
              </a:ext>
            </a:extLst>
          </p:cNvPr>
          <p:cNvGrpSpPr/>
          <p:nvPr userDrawn="1"/>
        </p:nvGrpSpPr>
        <p:grpSpPr>
          <a:xfrm>
            <a:off x="3942194" y="4161973"/>
            <a:ext cx="828333" cy="245319"/>
            <a:chOff x="3942194" y="4161973"/>
            <a:chExt cx="828333" cy="245319"/>
          </a:xfrm>
        </p:grpSpPr>
        <p:sp>
          <p:nvSpPr>
            <p:cNvPr id="88" name="Figura a mano libera: forma 186">
              <a:extLst>
                <a:ext uri="{FF2B5EF4-FFF2-40B4-BE49-F238E27FC236}">
                  <a16:creationId xmlns:a16="http://schemas.microsoft.com/office/drawing/2014/main" id="{89C0FD5B-D35C-48C7-2F94-8DEAA2946B3B}"/>
                </a:ext>
              </a:extLst>
            </p:cNvPr>
            <p:cNvSpPr/>
            <p:nvPr/>
          </p:nvSpPr>
          <p:spPr>
            <a:xfrm>
              <a:off x="4420669" y="4207970"/>
              <a:ext cx="148256" cy="113789"/>
            </a:xfrm>
            <a:custGeom>
              <a:avLst/>
              <a:gdLst>
                <a:gd name="connsiteX0" fmla="*/ 140527 w 148256"/>
                <a:gd name="connsiteY0" fmla="*/ 29778 h 113789"/>
                <a:gd name="connsiteX1" fmla="*/ 148256 w 148256"/>
                <a:gd name="connsiteY1" fmla="*/ 0 h 113789"/>
                <a:gd name="connsiteX2" fmla="*/ 29144 w 148256"/>
                <a:gd name="connsiteY2" fmla="*/ 0 h 113789"/>
                <a:gd name="connsiteX3" fmla="*/ 0 w 148256"/>
                <a:gd name="connsiteY3" fmla="*/ 113790 h 113789"/>
                <a:gd name="connsiteX4" fmla="*/ 118985 w 148256"/>
                <a:gd name="connsiteY4" fmla="*/ 113790 h 113789"/>
                <a:gd name="connsiteX5" fmla="*/ 126715 w 148256"/>
                <a:gd name="connsiteY5" fmla="*/ 83885 h 113789"/>
                <a:gd name="connsiteX6" fmla="*/ 51193 w 148256"/>
                <a:gd name="connsiteY6" fmla="*/ 83885 h 113789"/>
                <a:gd name="connsiteX7" fmla="*/ 54994 w 148256"/>
                <a:gd name="connsiteY7" fmla="*/ 68933 h 113789"/>
                <a:gd name="connsiteX8" fmla="*/ 127095 w 148256"/>
                <a:gd name="connsiteY8" fmla="*/ 68933 h 113789"/>
                <a:gd name="connsiteX9" fmla="*/ 133304 w 148256"/>
                <a:gd name="connsiteY9" fmla="*/ 44857 h 113789"/>
                <a:gd name="connsiteX10" fmla="*/ 61203 w 148256"/>
                <a:gd name="connsiteY10" fmla="*/ 44857 h 113789"/>
                <a:gd name="connsiteX11" fmla="*/ 65005 w 148256"/>
                <a:gd name="connsiteY11" fmla="*/ 29778 h 113789"/>
                <a:gd name="connsiteX12" fmla="*/ 140527 w 148256"/>
                <a:gd name="connsiteY12" fmla="*/ 29778 h 1137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48256" h="113789">
                  <a:moveTo>
                    <a:pt x="140527" y="29778"/>
                  </a:moveTo>
                  <a:lnTo>
                    <a:pt x="148256" y="0"/>
                  </a:lnTo>
                  <a:lnTo>
                    <a:pt x="29144" y="0"/>
                  </a:lnTo>
                  <a:lnTo>
                    <a:pt x="0" y="113790"/>
                  </a:lnTo>
                  <a:lnTo>
                    <a:pt x="118985" y="113790"/>
                  </a:lnTo>
                  <a:lnTo>
                    <a:pt x="126715" y="83885"/>
                  </a:lnTo>
                  <a:lnTo>
                    <a:pt x="51193" y="83885"/>
                  </a:lnTo>
                  <a:lnTo>
                    <a:pt x="54994" y="68933"/>
                  </a:lnTo>
                  <a:lnTo>
                    <a:pt x="127095" y="68933"/>
                  </a:lnTo>
                  <a:lnTo>
                    <a:pt x="133304" y="44857"/>
                  </a:lnTo>
                  <a:lnTo>
                    <a:pt x="61203" y="44857"/>
                  </a:lnTo>
                  <a:lnTo>
                    <a:pt x="65005" y="29778"/>
                  </a:lnTo>
                  <a:lnTo>
                    <a:pt x="140527" y="29778"/>
                  </a:lnTo>
                  <a:close/>
                </a:path>
              </a:pathLst>
            </a:custGeom>
            <a:solidFill>
              <a:srgbClr val="1D1D1B"/>
            </a:solidFill>
            <a:ln w="1264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grpSp>
          <p:nvGrpSpPr>
            <p:cNvPr id="89" name="Elemento grafico 2">
              <a:extLst>
                <a:ext uri="{FF2B5EF4-FFF2-40B4-BE49-F238E27FC236}">
                  <a16:creationId xmlns:a16="http://schemas.microsoft.com/office/drawing/2014/main" id="{E8C453C0-CF8C-A8A2-1A7F-F9447A6595EF}"/>
                </a:ext>
              </a:extLst>
            </p:cNvPr>
            <p:cNvGrpSpPr/>
            <p:nvPr/>
          </p:nvGrpSpPr>
          <p:grpSpPr>
            <a:xfrm>
              <a:off x="3942194" y="4161973"/>
              <a:ext cx="828333" cy="245319"/>
              <a:chOff x="3942194" y="4161973"/>
              <a:chExt cx="828333" cy="245319"/>
            </a:xfrm>
          </p:grpSpPr>
          <p:sp>
            <p:nvSpPr>
              <p:cNvPr id="90" name="Figura a mano libera: forma 188">
                <a:extLst>
                  <a:ext uri="{FF2B5EF4-FFF2-40B4-BE49-F238E27FC236}">
                    <a16:creationId xmlns:a16="http://schemas.microsoft.com/office/drawing/2014/main" id="{0D80C8EA-DED2-963E-983E-361DAD80A87B}"/>
                  </a:ext>
                </a:extLst>
              </p:cNvPr>
              <p:cNvSpPr/>
              <p:nvPr/>
            </p:nvSpPr>
            <p:spPr>
              <a:xfrm>
                <a:off x="4004031" y="4204422"/>
                <a:ext cx="143315" cy="119998"/>
              </a:xfrm>
              <a:custGeom>
                <a:avLst/>
                <a:gdLst>
                  <a:gd name="connsiteX0" fmla="*/ 123927 w 143315"/>
                  <a:gd name="connsiteY0" fmla="*/ 97697 h 119998"/>
                  <a:gd name="connsiteX1" fmla="*/ 134444 w 143315"/>
                  <a:gd name="connsiteY1" fmla="*/ 82364 h 119998"/>
                  <a:gd name="connsiteX2" fmla="*/ 137359 w 143315"/>
                  <a:gd name="connsiteY2" fmla="*/ 75142 h 119998"/>
                  <a:gd name="connsiteX3" fmla="*/ 93009 w 143315"/>
                  <a:gd name="connsiteY3" fmla="*/ 75142 h 119998"/>
                  <a:gd name="connsiteX4" fmla="*/ 67666 w 143315"/>
                  <a:gd name="connsiteY4" fmla="*/ 88954 h 119998"/>
                  <a:gd name="connsiteX5" fmla="*/ 46758 w 143315"/>
                  <a:gd name="connsiteY5" fmla="*/ 59936 h 119998"/>
                  <a:gd name="connsiteX6" fmla="*/ 83252 w 143315"/>
                  <a:gd name="connsiteY6" fmla="*/ 31805 h 119998"/>
                  <a:gd name="connsiteX7" fmla="*/ 99344 w 143315"/>
                  <a:gd name="connsiteY7" fmla="*/ 54234 h 119998"/>
                  <a:gd name="connsiteX8" fmla="*/ 142807 w 143315"/>
                  <a:gd name="connsiteY8" fmla="*/ 54234 h 119998"/>
                  <a:gd name="connsiteX9" fmla="*/ 140273 w 143315"/>
                  <a:gd name="connsiteY9" fmla="*/ 25596 h 119998"/>
                  <a:gd name="connsiteX10" fmla="*/ 82998 w 143315"/>
                  <a:gd name="connsiteY10" fmla="*/ 0 h 119998"/>
                  <a:gd name="connsiteX11" fmla="*/ 253 w 143315"/>
                  <a:gd name="connsiteY11" fmla="*/ 65765 h 119998"/>
                  <a:gd name="connsiteX12" fmla="*/ 0 w 143315"/>
                  <a:gd name="connsiteY12" fmla="*/ 70707 h 119998"/>
                  <a:gd name="connsiteX13" fmla="*/ 5956 w 143315"/>
                  <a:gd name="connsiteY13" fmla="*/ 93642 h 119998"/>
                  <a:gd name="connsiteX14" fmla="*/ 65258 w 143315"/>
                  <a:gd name="connsiteY14" fmla="*/ 119999 h 119998"/>
                  <a:gd name="connsiteX15" fmla="*/ 124180 w 143315"/>
                  <a:gd name="connsiteY15" fmla="*/ 97697 h 1199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143315" h="119998">
                    <a:moveTo>
                      <a:pt x="123927" y="97697"/>
                    </a:moveTo>
                    <a:cubicBezTo>
                      <a:pt x="129122" y="92122"/>
                      <a:pt x="132417" y="86546"/>
                      <a:pt x="134444" y="82364"/>
                    </a:cubicBezTo>
                    <a:cubicBezTo>
                      <a:pt x="135458" y="80337"/>
                      <a:pt x="136979" y="76409"/>
                      <a:pt x="137359" y="75142"/>
                    </a:cubicBezTo>
                    <a:lnTo>
                      <a:pt x="93009" y="75142"/>
                    </a:lnTo>
                    <a:cubicBezTo>
                      <a:pt x="93009" y="75142"/>
                      <a:pt x="84645" y="89207"/>
                      <a:pt x="67666" y="88954"/>
                    </a:cubicBezTo>
                    <a:cubicBezTo>
                      <a:pt x="51953" y="88574"/>
                      <a:pt x="41943" y="77803"/>
                      <a:pt x="46758" y="59936"/>
                    </a:cubicBezTo>
                    <a:cubicBezTo>
                      <a:pt x="51066" y="43843"/>
                      <a:pt x="66779" y="31679"/>
                      <a:pt x="83252" y="31805"/>
                    </a:cubicBezTo>
                    <a:cubicBezTo>
                      <a:pt x="98204" y="31805"/>
                      <a:pt x="100738" y="45871"/>
                      <a:pt x="99344" y="54234"/>
                    </a:cubicBezTo>
                    <a:lnTo>
                      <a:pt x="142807" y="54234"/>
                    </a:lnTo>
                    <a:cubicBezTo>
                      <a:pt x="143061" y="52840"/>
                      <a:pt x="144708" y="36240"/>
                      <a:pt x="140273" y="25596"/>
                    </a:cubicBezTo>
                    <a:cubicBezTo>
                      <a:pt x="134698" y="12165"/>
                      <a:pt x="120126" y="0"/>
                      <a:pt x="82998" y="0"/>
                    </a:cubicBezTo>
                    <a:cubicBezTo>
                      <a:pt x="16853" y="0"/>
                      <a:pt x="1647" y="50052"/>
                      <a:pt x="253" y="65765"/>
                    </a:cubicBezTo>
                    <a:cubicBezTo>
                      <a:pt x="127" y="67412"/>
                      <a:pt x="0" y="68933"/>
                      <a:pt x="0" y="70707"/>
                    </a:cubicBezTo>
                    <a:cubicBezTo>
                      <a:pt x="0" y="78056"/>
                      <a:pt x="1647" y="85912"/>
                      <a:pt x="5956" y="93642"/>
                    </a:cubicBezTo>
                    <a:cubicBezTo>
                      <a:pt x="13305" y="106694"/>
                      <a:pt x="28004" y="119999"/>
                      <a:pt x="65258" y="119999"/>
                    </a:cubicBezTo>
                    <a:cubicBezTo>
                      <a:pt x="95923" y="119999"/>
                      <a:pt x="113916" y="108848"/>
                      <a:pt x="124180" y="97697"/>
                    </a:cubicBezTo>
                  </a:path>
                </a:pathLst>
              </a:custGeom>
              <a:solidFill>
                <a:srgbClr val="1D1D1B"/>
              </a:solidFill>
              <a:ln w="1264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1" name="Figura a mano libera: forma 189">
                <a:extLst>
                  <a:ext uri="{FF2B5EF4-FFF2-40B4-BE49-F238E27FC236}">
                    <a16:creationId xmlns:a16="http://schemas.microsoft.com/office/drawing/2014/main" id="{97B5AF51-9D55-695D-1955-13333796284D}"/>
                  </a:ext>
                </a:extLst>
              </p:cNvPr>
              <p:cNvSpPr/>
              <p:nvPr/>
            </p:nvSpPr>
            <p:spPr>
              <a:xfrm>
                <a:off x="4125804" y="4207970"/>
                <a:ext cx="155352" cy="113662"/>
              </a:xfrm>
              <a:custGeom>
                <a:avLst/>
                <a:gdLst>
                  <a:gd name="connsiteX0" fmla="*/ 83758 w 155352"/>
                  <a:gd name="connsiteY0" fmla="*/ 0 h 113662"/>
                  <a:gd name="connsiteX1" fmla="*/ 0 w 155352"/>
                  <a:gd name="connsiteY1" fmla="*/ 113663 h 113662"/>
                  <a:gd name="connsiteX2" fmla="*/ 50686 w 155352"/>
                  <a:gd name="connsiteY2" fmla="*/ 113663 h 113662"/>
                  <a:gd name="connsiteX3" fmla="*/ 59683 w 155352"/>
                  <a:gd name="connsiteY3" fmla="*/ 100231 h 113662"/>
                  <a:gd name="connsiteX4" fmla="*/ 106314 w 155352"/>
                  <a:gd name="connsiteY4" fmla="*/ 100231 h 113662"/>
                  <a:gd name="connsiteX5" fmla="*/ 107454 w 155352"/>
                  <a:gd name="connsiteY5" fmla="*/ 113663 h 113662"/>
                  <a:gd name="connsiteX6" fmla="*/ 155352 w 155352"/>
                  <a:gd name="connsiteY6" fmla="*/ 113663 h 113662"/>
                  <a:gd name="connsiteX7" fmla="*/ 135458 w 155352"/>
                  <a:gd name="connsiteY7" fmla="*/ 0 h 113662"/>
                  <a:gd name="connsiteX8" fmla="*/ 83885 w 155352"/>
                  <a:gd name="connsiteY8" fmla="*/ 0 h 113662"/>
                  <a:gd name="connsiteX9" fmla="*/ 73368 w 155352"/>
                  <a:gd name="connsiteY9" fmla="*/ 76916 h 113662"/>
                  <a:gd name="connsiteX10" fmla="*/ 101625 w 155352"/>
                  <a:gd name="connsiteY10" fmla="*/ 33706 h 113662"/>
                  <a:gd name="connsiteX11" fmla="*/ 105173 w 155352"/>
                  <a:gd name="connsiteY11" fmla="*/ 76916 h 113662"/>
                  <a:gd name="connsiteX12" fmla="*/ 73368 w 155352"/>
                  <a:gd name="connsiteY12" fmla="*/ 76916 h 1136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55352" h="113662">
                    <a:moveTo>
                      <a:pt x="83758" y="0"/>
                    </a:moveTo>
                    <a:lnTo>
                      <a:pt x="0" y="113663"/>
                    </a:lnTo>
                    <a:lnTo>
                      <a:pt x="50686" y="113663"/>
                    </a:lnTo>
                    <a:lnTo>
                      <a:pt x="59683" y="100231"/>
                    </a:lnTo>
                    <a:lnTo>
                      <a:pt x="106314" y="100231"/>
                    </a:lnTo>
                    <a:lnTo>
                      <a:pt x="107454" y="113663"/>
                    </a:lnTo>
                    <a:lnTo>
                      <a:pt x="155352" y="113663"/>
                    </a:lnTo>
                    <a:lnTo>
                      <a:pt x="135458" y="0"/>
                    </a:lnTo>
                    <a:lnTo>
                      <a:pt x="83885" y="0"/>
                    </a:lnTo>
                    <a:close/>
                    <a:moveTo>
                      <a:pt x="73368" y="76916"/>
                    </a:moveTo>
                    <a:lnTo>
                      <a:pt x="101625" y="33706"/>
                    </a:lnTo>
                    <a:lnTo>
                      <a:pt x="105173" y="76916"/>
                    </a:lnTo>
                    <a:lnTo>
                      <a:pt x="73368" y="76916"/>
                    </a:lnTo>
                    <a:close/>
                  </a:path>
                </a:pathLst>
              </a:custGeom>
              <a:solidFill>
                <a:srgbClr val="1D1D1B"/>
              </a:solidFill>
              <a:ln w="1264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2" name="Figura a mano libera: forma 190">
                <a:extLst>
                  <a:ext uri="{FF2B5EF4-FFF2-40B4-BE49-F238E27FC236}">
                    <a16:creationId xmlns:a16="http://schemas.microsoft.com/office/drawing/2014/main" id="{31F515BE-404F-25D6-2923-712CF112CEE0}"/>
                  </a:ext>
                </a:extLst>
              </p:cNvPr>
              <p:cNvSpPr/>
              <p:nvPr/>
            </p:nvSpPr>
            <p:spPr>
              <a:xfrm>
                <a:off x="4284830" y="4204295"/>
                <a:ext cx="141209" cy="119998"/>
              </a:xfrm>
              <a:custGeom>
                <a:avLst/>
                <a:gdLst>
                  <a:gd name="connsiteX0" fmla="*/ 115437 w 141209"/>
                  <a:gd name="connsiteY0" fmla="*/ 54234 h 119998"/>
                  <a:gd name="connsiteX1" fmla="*/ 80717 w 141209"/>
                  <a:gd name="connsiteY1" fmla="*/ 45871 h 119998"/>
                  <a:gd name="connsiteX2" fmla="*/ 59809 w 141209"/>
                  <a:gd name="connsiteY2" fmla="*/ 34973 h 119998"/>
                  <a:gd name="connsiteX3" fmla="*/ 79070 w 141209"/>
                  <a:gd name="connsiteY3" fmla="*/ 26610 h 119998"/>
                  <a:gd name="connsiteX4" fmla="*/ 97444 w 141209"/>
                  <a:gd name="connsiteY4" fmla="*/ 40042 h 119998"/>
                  <a:gd name="connsiteX5" fmla="*/ 141160 w 141209"/>
                  <a:gd name="connsiteY5" fmla="*/ 40042 h 119998"/>
                  <a:gd name="connsiteX6" fmla="*/ 122533 w 141209"/>
                  <a:gd name="connsiteY6" fmla="*/ 8236 h 119998"/>
                  <a:gd name="connsiteX7" fmla="*/ 78563 w 141209"/>
                  <a:gd name="connsiteY7" fmla="*/ 0 h 119998"/>
                  <a:gd name="connsiteX8" fmla="*/ 13685 w 141209"/>
                  <a:gd name="connsiteY8" fmla="*/ 38521 h 119998"/>
                  <a:gd name="connsiteX9" fmla="*/ 25976 w 141209"/>
                  <a:gd name="connsiteY9" fmla="*/ 61076 h 119998"/>
                  <a:gd name="connsiteX10" fmla="*/ 79197 w 141209"/>
                  <a:gd name="connsiteY10" fmla="*/ 78563 h 119998"/>
                  <a:gd name="connsiteX11" fmla="*/ 87433 w 141209"/>
                  <a:gd name="connsiteY11" fmla="*/ 86419 h 119998"/>
                  <a:gd name="connsiteX12" fmla="*/ 68172 w 141209"/>
                  <a:gd name="connsiteY12" fmla="*/ 93896 h 119998"/>
                  <a:gd name="connsiteX13" fmla="*/ 44730 w 141209"/>
                  <a:gd name="connsiteY13" fmla="*/ 77423 h 119998"/>
                  <a:gd name="connsiteX14" fmla="*/ 0 w 141209"/>
                  <a:gd name="connsiteY14" fmla="*/ 77423 h 119998"/>
                  <a:gd name="connsiteX15" fmla="*/ 1140 w 141209"/>
                  <a:gd name="connsiteY15" fmla="*/ 87686 h 119998"/>
                  <a:gd name="connsiteX16" fmla="*/ 63991 w 141209"/>
                  <a:gd name="connsiteY16" fmla="*/ 119999 h 119998"/>
                  <a:gd name="connsiteX17" fmla="*/ 133937 w 141209"/>
                  <a:gd name="connsiteY17" fmla="*/ 81224 h 119998"/>
                  <a:gd name="connsiteX18" fmla="*/ 115690 w 141209"/>
                  <a:gd name="connsiteY18" fmla="*/ 54234 h 1199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141209" h="119998">
                    <a:moveTo>
                      <a:pt x="115437" y="54234"/>
                    </a:moveTo>
                    <a:cubicBezTo>
                      <a:pt x="107834" y="51446"/>
                      <a:pt x="84139" y="46631"/>
                      <a:pt x="80717" y="45871"/>
                    </a:cubicBezTo>
                    <a:cubicBezTo>
                      <a:pt x="65892" y="42576"/>
                      <a:pt x="59809" y="41182"/>
                      <a:pt x="59809" y="34973"/>
                    </a:cubicBezTo>
                    <a:cubicBezTo>
                      <a:pt x="59809" y="27877"/>
                      <a:pt x="69946" y="26230"/>
                      <a:pt x="79070" y="26610"/>
                    </a:cubicBezTo>
                    <a:cubicBezTo>
                      <a:pt x="97317" y="27370"/>
                      <a:pt x="97444" y="40042"/>
                      <a:pt x="97444" y="40042"/>
                    </a:cubicBezTo>
                    <a:lnTo>
                      <a:pt x="141160" y="40042"/>
                    </a:lnTo>
                    <a:cubicBezTo>
                      <a:pt x="141540" y="32946"/>
                      <a:pt x="140146" y="16219"/>
                      <a:pt x="122533" y="8236"/>
                    </a:cubicBezTo>
                    <a:cubicBezTo>
                      <a:pt x="114170" y="4562"/>
                      <a:pt x="100611" y="0"/>
                      <a:pt x="78563" y="0"/>
                    </a:cubicBezTo>
                    <a:cubicBezTo>
                      <a:pt x="34340" y="0"/>
                      <a:pt x="13558" y="21161"/>
                      <a:pt x="13685" y="38521"/>
                    </a:cubicBezTo>
                    <a:cubicBezTo>
                      <a:pt x="13685" y="51573"/>
                      <a:pt x="21035" y="58035"/>
                      <a:pt x="25976" y="61076"/>
                    </a:cubicBezTo>
                    <a:cubicBezTo>
                      <a:pt x="33073" y="65385"/>
                      <a:pt x="59683" y="74001"/>
                      <a:pt x="79197" y="78563"/>
                    </a:cubicBezTo>
                    <a:cubicBezTo>
                      <a:pt x="85279" y="80084"/>
                      <a:pt x="88320" y="82111"/>
                      <a:pt x="87433" y="86419"/>
                    </a:cubicBezTo>
                    <a:cubicBezTo>
                      <a:pt x="86926" y="88827"/>
                      <a:pt x="84519" y="93896"/>
                      <a:pt x="68172" y="93896"/>
                    </a:cubicBezTo>
                    <a:cubicBezTo>
                      <a:pt x="44223" y="93896"/>
                      <a:pt x="44730" y="77676"/>
                      <a:pt x="44730" y="77423"/>
                    </a:cubicBezTo>
                    <a:lnTo>
                      <a:pt x="0" y="77423"/>
                    </a:lnTo>
                    <a:cubicBezTo>
                      <a:pt x="0" y="77423"/>
                      <a:pt x="380" y="84265"/>
                      <a:pt x="1140" y="87686"/>
                    </a:cubicBezTo>
                    <a:cubicBezTo>
                      <a:pt x="7223" y="115057"/>
                      <a:pt x="36494" y="119999"/>
                      <a:pt x="63991" y="119999"/>
                    </a:cubicBezTo>
                    <a:cubicBezTo>
                      <a:pt x="86039" y="119999"/>
                      <a:pt x="129249" y="114550"/>
                      <a:pt x="133937" y="81224"/>
                    </a:cubicBezTo>
                    <a:cubicBezTo>
                      <a:pt x="135965" y="66272"/>
                      <a:pt x="129376" y="59176"/>
                      <a:pt x="115690" y="54234"/>
                    </a:cubicBezTo>
                  </a:path>
                </a:pathLst>
              </a:custGeom>
              <a:solidFill>
                <a:srgbClr val="1D1D1B"/>
              </a:solidFill>
              <a:ln w="1264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3" name="Figura a mano libera: forma 191">
                <a:extLst>
                  <a:ext uri="{FF2B5EF4-FFF2-40B4-BE49-F238E27FC236}">
                    <a16:creationId xmlns:a16="http://schemas.microsoft.com/office/drawing/2014/main" id="{E16A3298-0A35-5BEA-1BA6-C77B4B90754E}"/>
                  </a:ext>
                </a:extLst>
              </p:cNvPr>
              <p:cNvSpPr/>
              <p:nvPr/>
            </p:nvSpPr>
            <p:spPr>
              <a:xfrm>
                <a:off x="4697794" y="4207970"/>
                <a:ext cx="72734" cy="113662"/>
              </a:xfrm>
              <a:custGeom>
                <a:avLst/>
                <a:gdLst>
                  <a:gd name="connsiteX0" fmla="*/ 14445 w 72734"/>
                  <a:gd name="connsiteY0" fmla="*/ 37761 h 113662"/>
                  <a:gd name="connsiteX1" fmla="*/ 21035 w 72734"/>
                  <a:gd name="connsiteY1" fmla="*/ 31679 h 113662"/>
                  <a:gd name="connsiteX2" fmla="*/ 29144 w 72734"/>
                  <a:gd name="connsiteY2" fmla="*/ 0 h 113662"/>
                  <a:gd name="connsiteX3" fmla="*/ 72734 w 72734"/>
                  <a:gd name="connsiteY3" fmla="*/ 0 h 113662"/>
                  <a:gd name="connsiteX4" fmla="*/ 43590 w 72734"/>
                  <a:gd name="connsiteY4" fmla="*/ 113663 h 113662"/>
                  <a:gd name="connsiteX5" fmla="*/ 0 w 72734"/>
                  <a:gd name="connsiteY5" fmla="*/ 113663 h 113662"/>
                  <a:gd name="connsiteX6" fmla="*/ 9630 w 72734"/>
                  <a:gd name="connsiteY6" fmla="*/ 75902 h 113662"/>
                  <a:gd name="connsiteX7" fmla="*/ 3675 w 72734"/>
                  <a:gd name="connsiteY7" fmla="*/ 75902 h 113662"/>
                  <a:gd name="connsiteX8" fmla="*/ 13432 w 72734"/>
                  <a:gd name="connsiteY8" fmla="*/ 37761 h 113662"/>
                  <a:gd name="connsiteX9" fmla="*/ 14445 w 72734"/>
                  <a:gd name="connsiteY9" fmla="*/ 37761 h 1136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72734" h="113662">
                    <a:moveTo>
                      <a:pt x="14445" y="37761"/>
                    </a:moveTo>
                    <a:cubicBezTo>
                      <a:pt x="16346" y="37761"/>
                      <a:pt x="19641" y="37127"/>
                      <a:pt x="21035" y="31679"/>
                    </a:cubicBezTo>
                    <a:lnTo>
                      <a:pt x="29144" y="0"/>
                    </a:lnTo>
                    <a:lnTo>
                      <a:pt x="72734" y="0"/>
                    </a:lnTo>
                    <a:lnTo>
                      <a:pt x="43590" y="113663"/>
                    </a:lnTo>
                    <a:lnTo>
                      <a:pt x="0" y="113663"/>
                    </a:lnTo>
                    <a:lnTo>
                      <a:pt x="9630" y="75902"/>
                    </a:lnTo>
                    <a:lnTo>
                      <a:pt x="3675" y="75902"/>
                    </a:lnTo>
                    <a:lnTo>
                      <a:pt x="13432" y="37761"/>
                    </a:lnTo>
                    <a:lnTo>
                      <a:pt x="14445" y="37761"/>
                    </a:lnTo>
                    <a:close/>
                  </a:path>
                </a:pathLst>
              </a:custGeom>
              <a:solidFill>
                <a:srgbClr val="1D1D1B"/>
              </a:solidFill>
              <a:ln w="1264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4" name="Figura a mano libera: forma 192">
                <a:extLst>
                  <a:ext uri="{FF2B5EF4-FFF2-40B4-BE49-F238E27FC236}">
                    <a16:creationId xmlns:a16="http://schemas.microsoft.com/office/drawing/2014/main" id="{C3000F5F-BF15-3EB6-B0C0-894A573846CE}"/>
                  </a:ext>
                </a:extLst>
              </p:cNvPr>
              <p:cNvSpPr/>
              <p:nvPr/>
            </p:nvSpPr>
            <p:spPr>
              <a:xfrm>
                <a:off x="4586918" y="4208097"/>
                <a:ext cx="72734" cy="113662"/>
              </a:xfrm>
              <a:custGeom>
                <a:avLst/>
                <a:gdLst>
                  <a:gd name="connsiteX0" fmla="*/ 58289 w 72734"/>
                  <a:gd name="connsiteY0" fmla="*/ 75902 h 113662"/>
                  <a:gd name="connsiteX1" fmla="*/ 51700 w 72734"/>
                  <a:gd name="connsiteY1" fmla="*/ 81984 h 113662"/>
                  <a:gd name="connsiteX2" fmla="*/ 43590 w 72734"/>
                  <a:gd name="connsiteY2" fmla="*/ 113663 h 113662"/>
                  <a:gd name="connsiteX3" fmla="*/ 0 w 72734"/>
                  <a:gd name="connsiteY3" fmla="*/ 113663 h 113662"/>
                  <a:gd name="connsiteX4" fmla="*/ 29144 w 72734"/>
                  <a:gd name="connsiteY4" fmla="*/ 0 h 113662"/>
                  <a:gd name="connsiteX5" fmla="*/ 72734 w 72734"/>
                  <a:gd name="connsiteY5" fmla="*/ 0 h 113662"/>
                  <a:gd name="connsiteX6" fmla="*/ 62977 w 72734"/>
                  <a:gd name="connsiteY6" fmla="*/ 37761 h 113662"/>
                  <a:gd name="connsiteX7" fmla="*/ 68933 w 72734"/>
                  <a:gd name="connsiteY7" fmla="*/ 37761 h 113662"/>
                  <a:gd name="connsiteX8" fmla="*/ 59176 w 72734"/>
                  <a:gd name="connsiteY8" fmla="*/ 75902 h 113662"/>
                  <a:gd name="connsiteX9" fmla="*/ 58162 w 72734"/>
                  <a:gd name="connsiteY9" fmla="*/ 75902 h 1136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72734" h="113662">
                    <a:moveTo>
                      <a:pt x="58289" y="75902"/>
                    </a:moveTo>
                    <a:cubicBezTo>
                      <a:pt x="56388" y="75902"/>
                      <a:pt x="53093" y="76536"/>
                      <a:pt x="51700" y="81984"/>
                    </a:cubicBezTo>
                    <a:lnTo>
                      <a:pt x="43590" y="113663"/>
                    </a:lnTo>
                    <a:lnTo>
                      <a:pt x="0" y="113663"/>
                    </a:lnTo>
                    <a:lnTo>
                      <a:pt x="29144" y="0"/>
                    </a:lnTo>
                    <a:lnTo>
                      <a:pt x="72734" y="0"/>
                    </a:lnTo>
                    <a:lnTo>
                      <a:pt x="62977" y="37761"/>
                    </a:lnTo>
                    <a:lnTo>
                      <a:pt x="68933" y="37761"/>
                    </a:lnTo>
                    <a:lnTo>
                      <a:pt x="59176" y="75902"/>
                    </a:lnTo>
                    <a:lnTo>
                      <a:pt x="58162" y="75902"/>
                    </a:lnTo>
                    <a:close/>
                  </a:path>
                </a:pathLst>
              </a:custGeom>
              <a:solidFill>
                <a:srgbClr val="1D1D1B"/>
              </a:solidFill>
              <a:ln w="1264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5" name="Figura a mano libera: forma 193">
                <a:extLst>
                  <a:ext uri="{FF2B5EF4-FFF2-40B4-BE49-F238E27FC236}">
                    <a16:creationId xmlns:a16="http://schemas.microsoft.com/office/drawing/2014/main" id="{5674C10E-9D19-2DA4-5E49-2022359E75E9}"/>
                  </a:ext>
                </a:extLst>
              </p:cNvPr>
              <p:cNvSpPr/>
              <p:nvPr/>
            </p:nvSpPr>
            <p:spPr>
              <a:xfrm>
                <a:off x="4642293" y="4207970"/>
                <a:ext cx="72734" cy="113789"/>
              </a:xfrm>
              <a:custGeom>
                <a:avLst/>
                <a:gdLst>
                  <a:gd name="connsiteX0" fmla="*/ 0 w 72734"/>
                  <a:gd name="connsiteY0" fmla="*/ 113790 h 113789"/>
                  <a:gd name="connsiteX1" fmla="*/ 43590 w 72734"/>
                  <a:gd name="connsiteY1" fmla="*/ 113790 h 113789"/>
                  <a:gd name="connsiteX2" fmla="*/ 72734 w 72734"/>
                  <a:gd name="connsiteY2" fmla="*/ 0 h 113789"/>
                  <a:gd name="connsiteX3" fmla="*/ 29271 w 72734"/>
                  <a:gd name="connsiteY3" fmla="*/ 0 h 113789"/>
                  <a:gd name="connsiteX4" fmla="*/ 0 w 72734"/>
                  <a:gd name="connsiteY4" fmla="*/ 113790 h 1137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734" h="113789">
                    <a:moveTo>
                      <a:pt x="0" y="113790"/>
                    </a:moveTo>
                    <a:lnTo>
                      <a:pt x="43590" y="113790"/>
                    </a:lnTo>
                    <a:lnTo>
                      <a:pt x="72734" y="0"/>
                    </a:lnTo>
                    <a:lnTo>
                      <a:pt x="29271" y="0"/>
                    </a:lnTo>
                    <a:lnTo>
                      <a:pt x="0" y="113790"/>
                    </a:lnTo>
                    <a:close/>
                  </a:path>
                </a:pathLst>
              </a:custGeom>
              <a:solidFill>
                <a:srgbClr val="C10B25"/>
              </a:solidFill>
              <a:ln w="1264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6" name="Figura a mano libera: forma 194">
                <a:extLst>
                  <a:ext uri="{FF2B5EF4-FFF2-40B4-BE49-F238E27FC236}">
                    <a16:creationId xmlns:a16="http://schemas.microsoft.com/office/drawing/2014/main" id="{EE931E0A-B67F-FC21-86E5-75B681C0422C}"/>
                  </a:ext>
                </a:extLst>
              </p:cNvPr>
              <p:cNvSpPr/>
              <p:nvPr/>
            </p:nvSpPr>
            <p:spPr>
              <a:xfrm>
                <a:off x="4675112" y="4161973"/>
                <a:ext cx="51826" cy="32185"/>
              </a:xfrm>
              <a:custGeom>
                <a:avLst/>
                <a:gdLst>
                  <a:gd name="connsiteX0" fmla="*/ 8236 w 51826"/>
                  <a:gd name="connsiteY0" fmla="*/ 0 h 32185"/>
                  <a:gd name="connsiteX1" fmla="*/ 51826 w 51826"/>
                  <a:gd name="connsiteY1" fmla="*/ 0 h 32185"/>
                  <a:gd name="connsiteX2" fmla="*/ 43463 w 51826"/>
                  <a:gd name="connsiteY2" fmla="*/ 32186 h 32185"/>
                  <a:gd name="connsiteX3" fmla="*/ 0 w 51826"/>
                  <a:gd name="connsiteY3" fmla="*/ 32186 h 32185"/>
                  <a:gd name="connsiteX4" fmla="*/ 8236 w 51826"/>
                  <a:gd name="connsiteY4" fmla="*/ 0 h 321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1826" h="32185">
                    <a:moveTo>
                      <a:pt x="8236" y="0"/>
                    </a:moveTo>
                    <a:lnTo>
                      <a:pt x="51826" y="0"/>
                    </a:lnTo>
                    <a:lnTo>
                      <a:pt x="43463" y="32186"/>
                    </a:lnTo>
                    <a:lnTo>
                      <a:pt x="0" y="32186"/>
                    </a:lnTo>
                    <a:lnTo>
                      <a:pt x="8236" y="0"/>
                    </a:lnTo>
                    <a:close/>
                  </a:path>
                </a:pathLst>
              </a:custGeom>
              <a:solidFill>
                <a:srgbClr val="C10B25"/>
              </a:solidFill>
              <a:ln w="1264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7" name="Figura a mano libera: forma 195">
                <a:extLst>
                  <a:ext uri="{FF2B5EF4-FFF2-40B4-BE49-F238E27FC236}">
                    <a16:creationId xmlns:a16="http://schemas.microsoft.com/office/drawing/2014/main" id="{7AB09241-6241-A6C1-8585-16016D5755C1}"/>
                  </a:ext>
                </a:extLst>
              </p:cNvPr>
              <p:cNvSpPr/>
              <p:nvPr/>
            </p:nvSpPr>
            <p:spPr>
              <a:xfrm>
                <a:off x="3942194" y="4342667"/>
                <a:ext cx="793994" cy="64624"/>
              </a:xfrm>
              <a:custGeom>
                <a:avLst/>
                <a:gdLst>
                  <a:gd name="connsiteX0" fmla="*/ 47518 w 793994"/>
                  <a:gd name="connsiteY0" fmla="*/ 0 h 64624"/>
                  <a:gd name="connsiteX1" fmla="*/ 793994 w 793994"/>
                  <a:gd name="connsiteY1" fmla="*/ 0 h 64624"/>
                  <a:gd name="connsiteX2" fmla="*/ 777395 w 793994"/>
                  <a:gd name="connsiteY2" fmla="*/ 64624 h 64624"/>
                  <a:gd name="connsiteX3" fmla="*/ 0 w 793994"/>
                  <a:gd name="connsiteY3" fmla="*/ 64624 h 64624"/>
                  <a:gd name="connsiteX4" fmla="*/ 47518 w 793994"/>
                  <a:gd name="connsiteY4" fmla="*/ 0 h 646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93994" h="64624">
                    <a:moveTo>
                      <a:pt x="47518" y="0"/>
                    </a:moveTo>
                    <a:lnTo>
                      <a:pt x="793994" y="0"/>
                    </a:lnTo>
                    <a:lnTo>
                      <a:pt x="777395" y="64624"/>
                    </a:lnTo>
                    <a:lnTo>
                      <a:pt x="0" y="64624"/>
                    </a:lnTo>
                    <a:lnTo>
                      <a:pt x="47518" y="0"/>
                    </a:lnTo>
                    <a:close/>
                  </a:path>
                </a:pathLst>
              </a:custGeom>
              <a:solidFill>
                <a:srgbClr val="C10B25"/>
              </a:solidFill>
              <a:ln w="1264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8" name="Figura a mano libera: forma 196">
                <a:extLst>
                  <a:ext uri="{FF2B5EF4-FFF2-40B4-BE49-F238E27FC236}">
                    <a16:creationId xmlns:a16="http://schemas.microsoft.com/office/drawing/2014/main" id="{5EEC12C4-96C2-8F65-A2B6-456F63040E08}"/>
                  </a:ext>
                </a:extLst>
              </p:cNvPr>
              <p:cNvSpPr/>
              <p:nvPr/>
            </p:nvSpPr>
            <p:spPr>
              <a:xfrm>
                <a:off x="4327533" y="4355973"/>
                <a:ext cx="36493" cy="37507"/>
              </a:xfrm>
              <a:custGeom>
                <a:avLst/>
                <a:gdLst>
                  <a:gd name="connsiteX0" fmla="*/ 19894 w 36493"/>
                  <a:gd name="connsiteY0" fmla="*/ 0 h 37507"/>
                  <a:gd name="connsiteX1" fmla="*/ 15966 w 36493"/>
                  <a:gd name="connsiteY1" fmla="*/ 0 h 37507"/>
                  <a:gd name="connsiteX2" fmla="*/ 0 w 36493"/>
                  <a:gd name="connsiteY2" fmla="*/ 37508 h 37507"/>
                  <a:gd name="connsiteX3" fmla="*/ 5449 w 36493"/>
                  <a:gd name="connsiteY3" fmla="*/ 37508 h 37507"/>
                  <a:gd name="connsiteX4" fmla="*/ 10137 w 36493"/>
                  <a:gd name="connsiteY4" fmla="*/ 26483 h 37507"/>
                  <a:gd name="connsiteX5" fmla="*/ 26103 w 36493"/>
                  <a:gd name="connsiteY5" fmla="*/ 26483 h 37507"/>
                  <a:gd name="connsiteX6" fmla="*/ 31045 w 36493"/>
                  <a:gd name="connsiteY6" fmla="*/ 37508 h 37507"/>
                  <a:gd name="connsiteX7" fmla="*/ 36494 w 36493"/>
                  <a:gd name="connsiteY7" fmla="*/ 37508 h 37507"/>
                  <a:gd name="connsiteX8" fmla="*/ 19767 w 36493"/>
                  <a:gd name="connsiteY8" fmla="*/ 0 h 37507"/>
                  <a:gd name="connsiteX9" fmla="*/ 12165 w 36493"/>
                  <a:gd name="connsiteY9" fmla="*/ 21668 h 37507"/>
                  <a:gd name="connsiteX10" fmla="*/ 17740 w 36493"/>
                  <a:gd name="connsiteY10" fmla="*/ 8110 h 37507"/>
                  <a:gd name="connsiteX11" fmla="*/ 23822 w 36493"/>
                  <a:gd name="connsiteY11" fmla="*/ 21668 h 37507"/>
                  <a:gd name="connsiteX12" fmla="*/ 12165 w 36493"/>
                  <a:gd name="connsiteY12" fmla="*/ 21668 h 375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36493" h="37507">
                    <a:moveTo>
                      <a:pt x="19894" y="0"/>
                    </a:moveTo>
                    <a:lnTo>
                      <a:pt x="15966" y="0"/>
                    </a:lnTo>
                    <a:lnTo>
                      <a:pt x="0" y="37508"/>
                    </a:lnTo>
                    <a:lnTo>
                      <a:pt x="5449" y="37508"/>
                    </a:lnTo>
                    <a:lnTo>
                      <a:pt x="10137" y="26483"/>
                    </a:lnTo>
                    <a:lnTo>
                      <a:pt x="26103" y="26483"/>
                    </a:lnTo>
                    <a:lnTo>
                      <a:pt x="31045" y="37508"/>
                    </a:lnTo>
                    <a:lnTo>
                      <a:pt x="36494" y="37508"/>
                    </a:lnTo>
                    <a:lnTo>
                      <a:pt x="19767" y="0"/>
                    </a:lnTo>
                    <a:close/>
                    <a:moveTo>
                      <a:pt x="12165" y="21668"/>
                    </a:moveTo>
                    <a:lnTo>
                      <a:pt x="17740" y="8110"/>
                    </a:lnTo>
                    <a:lnTo>
                      <a:pt x="23822" y="21668"/>
                    </a:lnTo>
                    <a:lnTo>
                      <a:pt x="12165" y="21668"/>
                    </a:lnTo>
                    <a:close/>
                  </a:path>
                </a:pathLst>
              </a:custGeom>
              <a:solidFill>
                <a:srgbClr val="FFFFFF"/>
              </a:solidFill>
              <a:ln w="1264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9" name="Figura a mano libera: forma 197">
                <a:extLst>
                  <a:ext uri="{FF2B5EF4-FFF2-40B4-BE49-F238E27FC236}">
                    <a16:creationId xmlns:a16="http://schemas.microsoft.com/office/drawing/2014/main" id="{72750B50-6B65-DD96-09A5-28CB7E25AD3C}"/>
                  </a:ext>
                </a:extLst>
              </p:cNvPr>
              <p:cNvSpPr/>
              <p:nvPr/>
            </p:nvSpPr>
            <p:spPr>
              <a:xfrm>
                <a:off x="4366942" y="4355592"/>
                <a:ext cx="34339" cy="38521"/>
              </a:xfrm>
              <a:custGeom>
                <a:avLst/>
                <a:gdLst>
                  <a:gd name="connsiteX0" fmla="*/ 34213 w 34339"/>
                  <a:gd name="connsiteY0" fmla="*/ 19387 h 38521"/>
                  <a:gd name="connsiteX1" fmla="*/ 21668 w 34339"/>
                  <a:gd name="connsiteY1" fmla="*/ 19387 h 38521"/>
                  <a:gd name="connsiteX2" fmla="*/ 21668 w 34339"/>
                  <a:gd name="connsiteY2" fmla="*/ 24202 h 38521"/>
                  <a:gd name="connsiteX3" fmla="*/ 28891 w 34339"/>
                  <a:gd name="connsiteY3" fmla="*/ 24202 h 38521"/>
                  <a:gd name="connsiteX4" fmla="*/ 28891 w 34339"/>
                  <a:gd name="connsiteY4" fmla="*/ 31932 h 38521"/>
                  <a:gd name="connsiteX5" fmla="*/ 20781 w 34339"/>
                  <a:gd name="connsiteY5" fmla="*/ 33453 h 38521"/>
                  <a:gd name="connsiteX6" fmla="*/ 5575 w 34339"/>
                  <a:gd name="connsiteY6" fmla="*/ 19261 h 38521"/>
                  <a:gd name="connsiteX7" fmla="*/ 20021 w 34339"/>
                  <a:gd name="connsiteY7" fmla="*/ 4942 h 38521"/>
                  <a:gd name="connsiteX8" fmla="*/ 33453 w 34339"/>
                  <a:gd name="connsiteY8" fmla="*/ 8617 h 38521"/>
                  <a:gd name="connsiteX9" fmla="*/ 33453 w 34339"/>
                  <a:gd name="connsiteY9" fmla="*/ 3168 h 38521"/>
                  <a:gd name="connsiteX10" fmla="*/ 20148 w 34339"/>
                  <a:gd name="connsiteY10" fmla="*/ 0 h 38521"/>
                  <a:gd name="connsiteX11" fmla="*/ 0 w 34339"/>
                  <a:gd name="connsiteY11" fmla="*/ 19514 h 38521"/>
                  <a:gd name="connsiteX12" fmla="*/ 20021 w 34339"/>
                  <a:gd name="connsiteY12" fmla="*/ 38521 h 38521"/>
                  <a:gd name="connsiteX13" fmla="*/ 34340 w 34339"/>
                  <a:gd name="connsiteY13" fmla="*/ 35480 h 38521"/>
                  <a:gd name="connsiteX14" fmla="*/ 34340 w 34339"/>
                  <a:gd name="connsiteY14" fmla="*/ 19641 h 385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34339" h="38521">
                    <a:moveTo>
                      <a:pt x="34213" y="19387"/>
                    </a:moveTo>
                    <a:lnTo>
                      <a:pt x="21668" y="19387"/>
                    </a:lnTo>
                    <a:lnTo>
                      <a:pt x="21668" y="24202"/>
                    </a:lnTo>
                    <a:lnTo>
                      <a:pt x="28891" y="24202"/>
                    </a:lnTo>
                    <a:lnTo>
                      <a:pt x="28891" y="31932"/>
                    </a:lnTo>
                    <a:cubicBezTo>
                      <a:pt x="26357" y="32819"/>
                      <a:pt x="23696" y="33453"/>
                      <a:pt x="20781" y="33453"/>
                    </a:cubicBezTo>
                    <a:cubicBezTo>
                      <a:pt x="11911" y="33453"/>
                      <a:pt x="5575" y="27624"/>
                      <a:pt x="5575" y="19261"/>
                    </a:cubicBezTo>
                    <a:cubicBezTo>
                      <a:pt x="5575" y="10897"/>
                      <a:pt x="11911" y="4942"/>
                      <a:pt x="20021" y="4942"/>
                    </a:cubicBezTo>
                    <a:cubicBezTo>
                      <a:pt x="24583" y="4942"/>
                      <a:pt x="29144" y="6209"/>
                      <a:pt x="33453" y="8617"/>
                    </a:cubicBezTo>
                    <a:lnTo>
                      <a:pt x="33453" y="3168"/>
                    </a:lnTo>
                    <a:cubicBezTo>
                      <a:pt x="27624" y="634"/>
                      <a:pt x="24456" y="0"/>
                      <a:pt x="20148" y="0"/>
                    </a:cubicBezTo>
                    <a:cubicBezTo>
                      <a:pt x="8743" y="0"/>
                      <a:pt x="0" y="8363"/>
                      <a:pt x="0" y="19514"/>
                    </a:cubicBezTo>
                    <a:cubicBezTo>
                      <a:pt x="0" y="30665"/>
                      <a:pt x="8490" y="38521"/>
                      <a:pt x="20021" y="38521"/>
                    </a:cubicBezTo>
                    <a:cubicBezTo>
                      <a:pt x="25216" y="38521"/>
                      <a:pt x="29271" y="37634"/>
                      <a:pt x="34340" y="35480"/>
                    </a:cubicBezTo>
                    <a:lnTo>
                      <a:pt x="34340" y="19641"/>
                    </a:lnTo>
                    <a:close/>
                  </a:path>
                </a:pathLst>
              </a:custGeom>
              <a:solidFill>
                <a:srgbClr val="FFFFFF"/>
              </a:solidFill>
              <a:ln w="1264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0" name="Figura a mano libera: forma 198">
                <a:extLst>
                  <a:ext uri="{FF2B5EF4-FFF2-40B4-BE49-F238E27FC236}">
                    <a16:creationId xmlns:a16="http://schemas.microsoft.com/office/drawing/2014/main" id="{04524D1C-0E99-49E9-B787-2E61B3AFDB32}"/>
                  </a:ext>
                </a:extLst>
              </p:cNvPr>
              <p:cNvSpPr/>
              <p:nvPr/>
            </p:nvSpPr>
            <p:spPr>
              <a:xfrm>
                <a:off x="4411799" y="4355973"/>
                <a:ext cx="29144" cy="37634"/>
              </a:xfrm>
              <a:custGeom>
                <a:avLst/>
                <a:gdLst>
                  <a:gd name="connsiteX0" fmla="*/ 0 w 29144"/>
                  <a:gd name="connsiteY0" fmla="*/ 0 h 37634"/>
                  <a:gd name="connsiteX1" fmla="*/ 0 w 29144"/>
                  <a:gd name="connsiteY1" fmla="*/ 37508 h 37634"/>
                  <a:gd name="connsiteX2" fmla="*/ 5449 w 29144"/>
                  <a:gd name="connsiteY2" fmla="*/ 37508 h 37634"/>
                  <a:gd name="connsiteX3" fmla="*/ 5449 w 29144"/>
                  <a:gd name="connsiteY3" fmla="*/ 21288 h 37634"/>
                  <a:gd name="connsiteX4" fmla="*/ 7730 w 29144"/>
                  <a:gd name="connsiteY4" fmla="*/ 21288 h 37634"/>
                  <a:gd name="connsiteX5" fmla="*/ 17740 w 29144"/>
                  <a:gd name="connsiteY5" fmla="*/ 29905 h 37634"/>
                  <a:gd name="connsiteX6" fmla="*/ 22682 w 29144"/>
                  <a:gd name="connsiteY6" fmla="*/ 37634 h 37634"/>
                  <a:gd name="connsiteX7" fmla="*/ 29144 w 29144"/>
                  <a:gd name="connsiteY7" fmla="*/ 37634 h 37634"/>
                  <a:gd name="connsiteX8" fmla="*/ 24076 w 29144"/>
                  <a:gd name="connsiteY8" fmla="*/ 30158 h 37634"/>
                  <a:gd name="connsiteX9" fmla="*/ 15713 w 29144"/>
                  <a:gd name="connsiteY9" fmla="*/ 19767 h 37634"/>
                  <a:gd name="connsiteX10" fmla="*/ 22048 w 29144"/>
                  <a:gd name="connsiteY10" fmla="*/ 10644 h 37634"/>
                  <a:gd name="connsiteX11" fmla="*/ 9757 w 29144"/>
                  <a:gd name="connsiteY11" fmla="*/ 127 h 37634"/>
                  <a:gd name="connsiteX12" fmla="*/ 253 w 29144"/>
                  <a:gd name="connsiteY12" fmla="*/ 127 h 37634"/>
                  <a:gd name="connsiteX13" fmla="*/ 5449 w 29144"/>
                  <a:gd name="connsiteY13" fmla="*/ 4562 h 37634"/>
                  <a:gd name="connsiteX14" fmla="*/ 8870 w 29144"/>
                  <a:gd name="connsiteY14" fmla="*/ 4562 h 37634"/>
                  <a:gd name="connsiteX15" fmla="*/ 16219 w 29144"/>
                  <a:gd name="connsiteY15" fmla="*/ 10264 h 37634"/>
                  <a:gd name="connsiteX16" fmla="*/ 8870 w 29144"/>
                  <a:gd name="connsiteY16" fmla="*/ 16346 h 37634"/>
                  <a:gd name="connsiteX17" fmla="*/ 5449 w 29144"/>
                  <a:gd name="connsiteY17" fmla="*/ 16346 h 37634"/>
                  <a:gd name="connsiteX18" fmla="*/ 5449 w 29144"/>
                  <a:gd name="connsiteY18" fmla="*/ 4562 h 376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29144" h="37634">
                    <a:moveTo>
                      <a:pt x="0" y="0"/>
                    </a:moveTo>
                    <a:lnTo>
                      <a:pt x="0" y="37508"/>
                    </a:lnTo>
                    <a:lnTo>
                      <a:pt x="5449" y="37508"/>
                    </a:lnTo>
                    <a:lnTo>
                      <a:pt x="5449" y="21288"/>
                    </a:lnTo>
                    <a:lnTo>
                      <a:pt x="7730" y="21288"/>
                    </a:lnTo>
                    <a:cubicBezTo>
                      <a:pt x="10517" y="21288"/>
                      <a:pt x="12671" y="22175"/>
                      <a:pt x="17740" y="29905"/>
                    </a:cubicBezTo>
                    <a:lnTo>
                      <a:pt x="22682" y="37634"/>
                    </a:lnTo>
                    <a:lnTo>
                      <a:pt x="29144" y="37634"/>
                    </a:lnTo>
                    <a:cubicBezTo>
                      <a:pt x="26610" y="34086"/>
                      <a:pt x="25596" y="32819"/>
                      <a:pt x="24076" y="30158"/>
                    </a:cubicBezTo>
                    <a:cubicBezTo>
                      <a:pt x="21161" y="25470"/>
                      <a:pt x="19134" y="22048"/>
                      <a:pt x="15713" y="19767"/>
                    </a:cubicBezTo>
                    <a:cubicBezTo>
                      <a:pt x="19768" y="18120"/>
                      <a:pt x="22048" y="14952"/>
                      <a:pt x="22048" y="10644"/>
                    </a:cubicBezTo>
                    <a:cubicBezTo>
                      <a:pt x="22048" y="4182"/>
                      <a:pt x="17360" y="127"/>
                      <a:pt x="9757" y="127"/>
                    </a:cubicBezTo>
                    <a:lnTo>
                      <a:pt x="253" y="127"/>
                    </a:lnTo>
                    <a:close/>
                    <a:moveTo>
                      <a:pt x="5449" y="4562"/>
                    </a:moveTo>
                    <a:lnTo>
                      <a:pt x="8870" y="4562"/>
                    </a:lnTo>
                    <a:cubicBezTo>
                      <a:pt x="14065" y="4562"/>
                      <a:pt x="16219" y="6716"/>
                      <a:pt x="16219" y="10264"/>
                    </a:cubicBezTo>
                    <a:cubicBezTo>
                      <a:pt x="16219" y="13432"/>
                      <a:pt x="14572" y="16346"/>
                      <a:pt x="8870" y="16346"/>
                    </a:cubicBezTo>
                    <a:lnTo>
                      <a:pt x="5449" y="16346"/>
                    </a:lnTo>
                    <a:lnTo>
                      <a:pt x="5449" y="4562"/>
                    </a:lnTo>
                    <a:close/>
                  </a:path>
                </a:pathLst>
              </a:custGeom>
              <a:solidFill>
                <a:srgbClr val="FFFFFF"/>
              </a:solidFill>
              <a:ln w="1264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1" name="Figura a mano libera: forma 199">
                <a:extLst>
                  <a:ext uri="{FF2B5EF4-FFF2-40B4-BE49-F238E27FC236}">
                    <a16:creationId xmlns:a16="http://schemas.microsoft.com/office/drawing/2014/main" id="{3FC68D8E-C6B1-80C3-70E3-3C013D06520E}"/>
                  </a:ext>
                </a:extLst>
              </p:cNvPr>
              <p:cNvSpPr/>
              <p:nvPr/>
            </p:nvSpPr>
            <p:spPr>
              <a:xfrm>
                <a:off x="4447659" y="4355973"/>
                <a:ext cx="5448" cy="37507"/>
              </a:xfrm>
              <a:custGeom>
                <a:avLst/>
                <a:gdLst>
                  <a:gd name="connsiteX0" fmla="*/ 0 w 5448"/>
                  <a:gd name="connsiteY0" fmla="*/ 0 h 37507"/>
                  <a:gd name="connsiteX1" fmla="*/ 5449 w 5448"/>
                  <a:gd name="connsiteY1" fmla="*/ 0 h 37507"/>
                  <a:gd name="connsiteX2" fmla="*/ 5449 w 5448"/>
                  <a:gd name="connsiteY2" fmla="*/ 37508 h 37507"/>
                  <a:gd name="connsiteX3" fmla="*/ 0 w 5448"/>
                  <a:gd name="connsiteY3" fmla="*/ 37508 h 375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448" h="37507">
                    <a:moveTo>
                      <a:pt x="0" y="0"/>
                    </a:moveTo>
                    <a:lnTo>
                      <a:pt x="5449" y="0"/>
                    </a:lnTo>
                    <a:lnTo>
                      <a:pt x="5449" y="37508"/>
                    </a:lnTo>
                    <a:lnTo>
                      <a:pt x="0" y="37508"/>
                    </a:lnTo>
                    <a:close/>
                  </a:path>
                </a:pathLst>
              </a:custGeom>
              <a:solidFill>
                <a:srgbClr val="FFFFFF"/>
              </a:solidFill>
              <a:ln w="1264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2" name="Figura a mano libera: forma 200">
                <a:extLst>
                  <a:ext uri="{FF2B5EF4-FFF2-40B4-BE49-F238E27FC236}">
                    <a16:creationId xmlns:a16="http://schemas.microsoft.com/office/drawing/2014/main" id="{416261E9-8088-76F0-20D5-0A510F4F08E5}"/>
                  </a:ext>
                </a:extLst>
              </p:cNvPr>
              <p:cNvSpPr/>
              <p:nvPr/>
            </p:nvSpPr>
            <p:spPr>
              <a:xfrm>
                <a:off x="4462611" y="4355466"/>
                <a:ext cx="33832" cy="38521"/>
              </a:xfrm>
              <a:custGeom>
                <a:avLst/>
                <a:gdLst>
                  <a:gd name="connsiteX0" fmla="*/ 33453 w 33832"/>
                  <a:gd name="connsiteY0" fmla="*/ 3041 h 38521"/>
                  <a:gd name="connsiteX1" fmla="*/ 20528 w 33832"/>
                  <a:gd name="connsiteY1" fmla="*/ 0 h 38521"/>
                  <a:gd name="connsiteX2" fmla="*/ 0 w 33832"/>
                  <a:gd name="connsiteY2" fmla="*/ 19767 h 38521"/>
                  <a:gd name="connsiteX3" fmla="*/ 20274 w 33832"/>
                  <a:gd name="connsiteY3" fmla="*/ 38521 h 38521"/>
                  <a:gd name="connsiteX4" fmla="*/ 33833 w 33832"/>
                  <a:gd name="connsiteY4" fmla="*/ 35227 h 38521"/>
                  <a:gd name="connsiteX5" fmla="*/ 33833 w 33832"/>
                  <a:gd name="connsiteY5" fmla="*/ 29398 h 38521"/>
                  <a:gd name="connsiteX6" fmla="*/ 20781 w 33832"/>
                  <a:gd name="connsiteY6" fmla="*/ 33579 h 38521"/>
                  <a:gd name="connsiteX7" fmla="*/ 5575 w 33832"/>
                  <a:gd name="connsiteY7" fmla="*/ 19387 h 38521"/>
                  <a:gd name="connsiteX8" fmla="*/ 20528 w 33832"/>
                  <a:gd name="connsiteY8" fmla="*/ 5069 h 38521"/>
                  <a:gd name="connsiteX9" fmla="*/ 33453 w 33832"/>
                  <a:gd name="connsiteY9" fmla="*/ 8997 h 38521"/>
                  <a:gd name="connsiteX10" fmla="*/ 33453 w 33832"/>
                  <a:gd name="connsiteY10" fmla="*/ 3168 h 385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3832" h="38521">
                    <a:moveTo>
                      <a:pt x="33453" y="3041"/>
                    </a:moveTo>
                    <a:cubicBezTo>
                      <a:pt x="28384" y="887"/>
                      <a:pt x="24456" y="0"/>
                      <a:pt x="20528" y="0"/>
                    </a:cubicBezTo>
                    <a:cubicBezTo>
                      <a:pt x="8617" y="0"/>
                      <a:pt x="0" y="8363"/>
                      <a:pt x="0" y="19767"/>
                    </a:cubicBezTo>
                    <a:cubicBezTo>
                      <a:pt x="0" y="27624"/>
                      <a:pt x="6209" y="38521"/>
                      <a:pt x="20274" y="38521"/>
                    </a:cubicBezTo>
                    <a:cubicBezTo>
                      <a:pt x="26103" y="38521"/>
                      <a:pt x="30158" y="37127"/>
                      <a:pt x="33833" y="35227"/>
                    </a:cubicBezTo>
                    <a:lnTo>
                      <a:pt x="33833" y="29398"/>
                    </a:lnTo>
                    <a:cubicBezTo>
                      <a:pt x="29651" y="32185"/>
                      <a:pt x="24963" y="33579"/>
                      <a:pt x="20781" y="33579"/>
                    </a:cubicBezTo>
                    <a:cubicBezTo>
                      <a:pt x="11784" y="33579"/>
                      <a:pt x="5575" y="27750"/>
                      <a:pt x="5575" y="19387"/>
                    </a:cubicBezTo>
                    <a:cubicBezTo>
                      <a:pt x="5575" y="11024"/>
                      <a:pt x="11911" y="5069"/>
                      <a:pt x="20528" y="5069"/>
                    </a:cubicBezTo>
                    <a:cubicBezTo>
                      <a:pt x="24836" y="5069"/>
                      <a:pt x="28891" y="6336"/>
                      <a:pt x="33453" y="8997"/>
                    </a:cubicBezTo>
                    <a:lnTo>
                      <a:pt x="33453" y="3168"/>
                    </a:lnTo>
                    <a:close/>
                  </a:path>
                </a:pathLst>
              </a:custGeom>
              <a:solidFill>
                <a:srgbClr val="FFFFFF"/>
              </a:solidFill>
              <a:ln w="1264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3" name="Figura a mano libera: forma 201">
                <a:extLst>
                  <a:ext uri="{FF2B5EF4-FFF2-40B4-BE49-F238E27FC236}">
                    <a16:creationId xmlns:a16="http://schemas.microsoft.com/office/drawing/2014/main" id="{C6B43110-249B-9F23-659B-652FA030E53A}"/>
                  </a:ext>
                </a:extLst>
              </p:cNvPr>
              <p:cNvSpPr/>
              <p:nvPr/>
            </p:nvSpPr>
            <p:spPr>
              <a:xfrm>
                <a:off x="4504807" y="4355973"/>
                <a:ext cx="32438" cy="38014"/>
              </a:xfrm>
              <a:custGeom>
                <a:avLst/>
                <a:gdLst>
                  <a:gd name="connsiteX0" fmla="*/ 32439 w 32438"/>
                  <a:gd name="connsiteY0" fmla="*/ 0 h 38014"/>
                  <a:gd name="connsiteX1" fmla="*/ 26990 w 32438"/>
                  <a:gd name="connsiteY1" fmla="*/ 0 h 38014"/>
                  <a:gd name="connsiteX2" fmla="*/ 26990 w 32438"/>
                  <a:gd name="connsiteY2" fmla="*/ 21795 h 38014"/>
                  <a:gd name="connsiteX3" fmla="*/ 24583 w 32438"/>
                  <a:gd name="connsiteY3" fmla="*/ 30031 h 38014"/>
                  <a:gd name="connsiteX4" fmla="*/ 15839 w 32438"/>
                  <a:gd name="connsiteY4" fmla="*/ 33073 h 38014"/>
                  <a:gd name="connsiteX5" fmla="*/ 7730 w 32438"/>
                  <a:gd name="connsiteY5" fmla="*/ 29905 h 38014"/>
                  <a:gd name="connsiteX6" fmla="*/ 5449 w 32438"/>
                  <a:gd name="connsiteY6" fmla="*/ 22175 h 38014"/>
                  <a:gd name="connsiteX7" fmla="*/ 5449 w 32438"/>
                  <a:gd name="connsiteY7" fmla="*/ 0 h 38014"/>
                  <a:gd name="connsiteX8" fmla="*/ 0 w 32438"/>
                  <a:gd name="connsiteY8" fmla="*/ 0 h 38014"/>
                  <a:gd name="connsiteX9" fmla="*/ 0 w 32438"/>
                  <a:gd name="connsiteY9" fmla="*/ 23315 h 38014"/>
                  <a:gd name="connsiteX10" fmla="*/ 15586 w 32438"/>
                  <a:gd name="connsiteY10" fmla="*/ 38014 h 38014"/>
                  <a:gd name="connsiteX11" fmla="*/ 32186 w 32438"/>
                  <a:gd name="connsiteY11" fmla="*/ 22809 h 38014"/>
                  <a:gd name="connsiteX12" fmla="*/ 32186 w 32438"/>
                  <a:gd name="connsiteY12" fmla="*/ 0 h 380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32438" h="38014">
                    <a:moveTo>
                      <a:pt x="32439" y="0"/>
                    </a:moveTo>
                    <a:lnTo>
                      <a:pt x="26990" y="0"/>
                    </a:lnTo>
                    <a:lnTo>
                      <a:pt x="26990" y="21795"/>
                    </a:lnTo>
                    <a:cubicBezTo>
                      <a:pt x="26990" y="25343"/>
                      <a:pt x="26610" y="28004"/>
                      <a:pt x="24583" y="30031"/>
                    </a:cubicBezTo>
                    <a:cubicBezTo>
                      <a:pt x="22809" y="31679"/>
                      <a:pt x="19894" y="33073"/>
                      <a:pt x="15839" y="33073"/>
                    </a:cubicBezTo>
                    <a:cubicBezTo>
                      <a:pt x="12545" y="33073"/>
                      <a:pt x="9884" y="32059"/>
                      <a:pt x="7730" y="29905"/>
                    </a:cubicBezTo>
                    <a:cubicBezTo>
                      <a:pt x="6082" y="28257"/>
                      <a:pt x="5449" y="26483"/>
                      <a:pt x="5449" y="22175"/>
                    </a:cubicBezTo>
                    <a:lnTo>
                      <a:pt x="5449" y="0"/>
                    </a:lnTo>
                    <a:lnTo>
                      <a:pt x="0" y="0"/>
                    </a:lnTo>
                    <a:lnTo>
                      <a:pt x="0" y="23315"/>
                    </a:lnTo>
                    <a:cubicBezTo>
                      <a:pt x="0" y="33579"/>
                      <a:pt x="7730" y="38014"/>
                      <a:pt x="15586" y="38014"/>
                    </a:cubicBezTo>
                    <a:cubicBezTo>
                      <a:pt x="26737" y="38014"/>
                      <a:pt x="32186" y="31932"/>
                      <a:pt x="32186" y="22809"/>
                    </a:cubicBezTo>
                    <a:lnTo>
                      <a:pt x="32186" y="0"/>
                    </a:lnTo>
                    <a:close/>
                  </a:path>
                </a:pathLst>
              </a:custGeom>
              <a:solidFill>
                <a:srgbClr val="FFFFFF"/>
              </a:solidFill>
              <a:ln w="1264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4" name="Figura a mano libera: forma 202">
                <a:extLst>
                  <a:ext uri="{FF2B5EF4-FFF2-40B4-BE49-F238E27FC236}">
                    <a16:creationId xmlns:a16="http://schemas.microsoft.com/office/drawing/2014/main" id="{59FB7EC6-A3D6-F155-1404-806CC1A10B9B}"/>
                  </a:ext>
                </a:extLst>
              </p:cNvPr>
              <p:cNvSpPr/>
              <p:nvPr/>
            </p:nvSpPr>
            <p:spPr>
              <a:xfrm>
                <a:off x="4547383" y="4355973"/>
                <a:ext cx="22301" cy="37507"/>
              </a:xfrm>
              <a:custGeom>
                <a:avLst/>
                <a:gdLst>
                  <a:gd name="connsiteX0" fmla="*/ 5449 w 22301"/>
                  <a:gd name="connsiteY0" fmla="*/ 0 h 37507"/>
                  <a:gd name="connsiteX1" fmla="*/ 0 w 22301"/>
                  <a:gd name="connsiteY1" fmla="*/ 0 h 37507"/>
                  <a:gd name="connsiteX2" fmla="*/ 0 w 22301"/>
                  <a:gd name="connsiteY2" fmla="*/ 37508 h 37507"/>
                  <a:gd name="connsiteX3" fmla="*/ 22302 w 22301"/>
                  <a:gd name="connsiteY3" fmla="*/ 37508 h 37507"/>
                  <a:gd name="connsiteX4" fmla="*/ 22302 w 22301"/>
                  <a:gd name="connsiteY4" fmla="*/ 32692 h 37507"/>
                  <a:gd name="connsiteX5" fmla="*/ 5449 w 22301"/>
                  <a:gd name="connsiteY5" fmla="*/ 32692 h 37507"/>
                  <a:gd name="connsiteX6" fmla="*/ 5449 w 22301"/>
                  <a:gd name="connsiteY6" fmla="*/ 0 h 375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2301" h="37507">
                    <a:moveTo>
                      <a:pt x="5449" y="0"/>
                    </a:moveTo>
                    <a:lnTo>
                      <a:pt x="0" y="0"/>
                    </a:lnTo>
                    <a:lnTo>
                      <a:pt x="0" y="37508"/>
                    </a:lnTo>
                    <a:lnTo>
                      <a:pt x="22302" y="37508"/>
                    </a:lnTo>
                    <a:lnTo>
                      <a:pt x="22302" y="32692"/>
                    </a:lnTo>
                    <a:lnTo>
                      <a:pt x="5449" y="32692"/>
                    </a:lnTo>
                    <a:lnTo>
                      <a:pt x="5449" y="0"/>
                    </a:lnTo>
                    <a:close/>
                  </a:path>
                </a:pathLst>
              </a:custGeom>
              <a:solidFill>
                <a:srgbClr val="FFFFFF"/>
              </a:solidFill>
              <a:ln w="1264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5" name="Figura a mano libera: forma 203">
                <a:extLst>
                  <a:ext uri="{FF2B5EF4-FFF2-40B4-BE49-F238E27FC236}">
                    <a16:creationId xmlns:a16="http://schemas.microsoft.com/office/drawing/2014/main" id="{81F2F8E5-5D1A-ACF4-0678-C6748AB17CDE}"/>
                  </a:ext>
                </a:extLst>
              </p:cNvPr>
              <p:cNvSpPr/>
              <p:nvPr/>
            </p:nvSpPr>
            <p:spPr>
              <a:xfrm>
                <a:off x="4567911" y="4355973"/>
                <a:ext cx="31298" cy="37507"/>
              </a:xfrm>
              <a:custGeom>
                <a:avLst/>
                <a:gdLst>
                  <a:gd name="connsiteX0" fmla="*/ 31299 w 31298"/>
                  <a:gd name="connsiteY0" fmla="*/ 0 h 37507"/>
                  <a:gd name="connsiteX1" fmla="*/ 0 w 31298"/>
                  <a:gd name="connsiteY1" fmla="*/ 0 h 37507"/>
                  <a:gd name="connsiteX2" fmla="*/ 0 w 31298"/>
                  <a:gd name="connsiteY2" fmla="*/ 4815 h 37507"/>
                  <a:gd name="connsiteX3" fmla="*/ 12925 w 31298"/>
                  <a:gd name="connsiteY3" fmla="*/ 4815 h 37507"/>
                  <a:gd name="connsiteX4" fmla="*/ 12925 w 31298"/>
                  <a:gd name="connsiteY4" fmla="*/ 37508 h 37507"/>
                  <a:gd name="connsiteX5" fmla="*/ 18374 w 31298"/>
                  <a:gd name="connsiteY5" fmla="*/ 37508 h 37507"/>
                  <a:gd name="connsiteX6" fmla="*/ 18374 w 31298"/>
                  <a:gd name="connsiteY6" fmla="*/ 4815 h 37507"/>
                  <a:gd name="connsiteX7" fmla="*/ 31299 w 31298"/>
                  <a:gd name="connsiteY7" fmla="*/ 4815 h 37507"/>
                  <a:gd name="connsiteX8" fmla="*/ 31299 w 31298"/>
                  <a:gd name="connsiteY8" fmla="*/ 0 h 375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1298" h="37507">
                    <a:moveTo>
                      <a:pt x="31299" y="0"/>
                    </a:moveTo>
                    <a:lnTo>
                      <a:pt x="0" y="0"/>
                    </a:lnTo>
                    <a:lnTo>
                      <a:pt x="0" y="4815"/>
                    </a:lnTo>
                    <a:lnTo>
                      <a:pt x="12925" y="4815"/>
                    </a:lnTo>
                    <a:lnTo>
                      <a:pt x="12925" y="37508"/>
                    </a:lnTo>
                    <a:lnTo>
                      <a:pt x="18374" y="37508"/>
                    </a:lnTo>
                    <a:lnTo>
                      <a:pt x="18374" y="4815"/>
                    </a:lnTo>
                    <a:lnTo>
                      <a:pt x="31299" y="4815"/>
                    </a:lnTo>
                    <a:lnTo>
                      <a:pt x="31299" y="0"/>
                    </a:lnTo>
                    <a:close/>
                  </a:path>
                </a:pathLst>
              </a:custGeom>
              <a:solidFill>
                <a:srgbClr val="FFFFFF"/>
              </a:solidFill>
              <a:ln w="1264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6" name="Figura a mano libera: forma 204">
                <a:extLst>
                  <a:ext uri="{FF2B5EF4-FFF2-40B4-BE49-F238E27FC236}">
                    <a16:creationId xmlns:a16="http://schemas.microsoft.com/office/drawing/2014/main" id="{5CDDCF4A-B1E3-9DF5-1DDD-4207FC57F32C}"/>
                  </a:ext>
                </a:extLst>
              </p:cNvPr>
              <p:cNvSpPr/>
              <p:nvPr/>
            </p:nvSpPr>
            <p:spPr>
              <a:xfrm>
                <a:off x="4606179" y="4355973"/>
                <a:ext cx="32438" cy="38014"/>
              </a:xfrm>
              <a:custGeom>
                <a:avLst/>
                <a:gdLst>
                  <a:gd name="connsiteX0" fmla="*/ 32439 w 32438"/>
                  <a:gd name="connsiteY0" fmla="*/ 0 h 38014"/>
                  <a:gd name="connsiteX1" fmla="*/ 26990 w 32438"/>
                  <a:gd name="connsiteY1" fmla="*/ 0 h 38014"/>
                  <a:gd name="connsiteX2" fmla="*/ 26990 w 32438"/>
                  <a:gd name="connsiteY2" fmla="*/ 21795 h 38014"/>
                  <a:gd name="connsiteX3" fmla="*/ 24583 w 32438"/>
                  <a:gd name="connsiteY3" fmla="*/ 30031 h 38014"/>
                  <a:gd name="connsiteX4" fmla="*/ 15839 w 32438"/>
                  <a:gd name="connsiteY4" fmla="*/ 33073 h 38014"/>
                  <a:gd name="connsiteX5" fmla="*/ 7730 w 32438"/>
                  <a:gd name="connsiteY5" fmla="*/ 29905 h 38014"/>
                  <a:gd name="connsiteX6" fmla="*/ 5449 w 32438"/>
                  <a:gd name="connsiteY6" fmla="*/ 22175 h 38014"/>
                  <a:gd name="connsiteX7" fmla="*/ 5449 w 32438"/>
                  <a:gd name="connsiteY7" fmla="*/ 0 h 38014"/>
                  <a:gd name="connsiteX8" fmla="*/ 0 w 32438"/>
                  <a:gd name="connsiteY8" fmla="*/ 0 h 38014"/>
                  <a:gd name="connsiteX9" fmla="*/ 0 w 32438"/>
                  <a:gd name="connsiteY9" fmla="*/ 23315 h 38014"/>
                  <a:gd name="connsiteX10" fmla="*/ 15586 w 32438"/>
                  <a:gd name="connsiteY10" fmla="*/ 38014 h 38014"/>
                  <a:gd name="connsiteX11" fmla="*/ 32186 w 32438"/>
                  <a:gd name="connsiteY11" fmla="*/ 22809 h 38014"/>
                  <a:gd name="connsiteX12" fmla="*/ 32186 w 32438"/>
                  <a:gd name="connsiteY12" fmla="*/ 0 h 380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32438" h="38014">
                    <a:moveTo>
                      <a:pt x="32439" y="0"/>
                    </a:moveTo>
                    <a:lnTo>
                      <a:pt x="26990" y="0"/>
                    </a:lnTo>
                    <a:lnTo>
                      <a:pt x="26990" y="21795"/>
                    </a:lnTo>
                    <a:cubicBezTo>
                      <a:pt x="26990" y="25343"/>
                      <a:pt x="26610" y="28004"/>
                      <a:pt x="24583" y="30031"/>
                    </a:cubicBezTo>
                    <a:cubicBezTo>
                      <a:pt x="22935" y="31679"/>
                      <a:pt x="19894" y="33073"/>
                      <a:pt x="15839" y="33073"/>
                    </a:cubicBezTo>
                    <a:cubicBezTo>
                      <a:pt x="12545" y="33073"/>
                      <a:pt x="9884" y="32059"/>
                      <a:pt x="7730" y="29905"/>
                    </a:cubicBezTo>
                    <a:cubicBezTo>
                      <a:pt x="6082" y="28257"/>
                      <a:pt x="5449" y="26483"/>
                      <a:pt x="5449" y="22175"/>
                    </a:cubicBezTo>
                    <a:lnTo>
                      <a:pt x="5449" y="0"/>
                    </a:lnTo>
                    <a:lnTo>
                      <a:pt x="0" y="0"/>
                    </a:lnTo>
                    <a:lnTo>
                      <a:pt x="0" y="23315"/>
                    </a:lnTo>
                    <a:cubicBezTo>
                      <a:pt x="0" y="33579"/>
                      <a:pt x="7730" y="38014"/>
                      <a:pt x="15586" y="38014"/>
                    </a:cubicBezTo>
                    <a:cubicBezTo>
                      <a:pt x="26737" y="38014"/>
                      <a:pt x="32186" y="31932"/>
                      <a:pt x="32186" y="22809"/>
                    </a:cubicBezTo>
                    <a:lnTo>
                      <a:pt x="32186" y="0"/>
                    </a:lnTo>
                    <a:close/>
                  </a:path>
                </a:pathLst>
              </a:custGeom>
              <a:solidFill>
                <a:srgbClr val="FFFFFF"/>
              </a:solidFill>
              <a:ln w="1264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7" name="Figura a mano libera: forma 205">
                <a:extLst>
                  <a:ext uri="{FF2B5EF4-FFF2-40B4-BE49-F238E27FC236}">
                    <a16:creationId xmlns:a16="http://schemas.microsoft.com/office/drawing/2014/main" id="{9B280845-F05D-217C-EB2E-B037846CDFA4}"/>
                  </a:ext>
                </a:extLst>
              </p:cNvPr>
              <p:cNvSpPr/>
              <p:nvPr/>
            </p:nvSpPr>
            <p:spPr>
              <a:xfrm>
                <a:off x="4648882" y="4355973"/>
                <a:ext cx="29144" cy="37634"/>
              </a:xfrm>
              <a:custGeom>
                <a:avLst/>
                <a:gdLst>
                  <a:gd name="connsiteX0" fmla="*/ 0 w 29144"/>
                  <a:gd name="connsiteY0" fmla="*/ 0 h 37634"/>
                  <a:gd name="connsiteX1" fmla="*/ 0 w 29144"/>
                  <a:gd name="connsiteY1" fmla="*/ 37508 h 37634"/>
                  <a:gd name="connsiteX2" fmla="*/ 5449 w 29144"/>
                  <a:gd name="connsiteY2" fmla="*/ 37508 h 37634"/>
                  <a:gd name="connsiteX3" fmla="*/ 5449 w 29144"/>
                  <a:gd name="connsiteY3" fmla="*/ 21288 h 37634"/>
                  <a:gd name="connsiteX4" fmla="*/ 7730 w 29144"/>
                  <a:gd name="connsiteY4" fmla="*/ 21288 h 37634"/>
                  <a:gd name="connsiteX5" fmla="*/ 17740 w 29144"/>
                  <a:gd name="connsiteY5" fmla="*/ 29905 h 37634"/>
                  <a:gd name="connsiteX6" fmla="*/ 22682 w 29144"/>
                  <a:gd name="connsiteY6" fmla="*/ 37634 h 37634"/>
                  <a:gd name="connsiteX7" fmla="*/ 29144 w 29144"/>
                  <a:gd name="connsiteY7" fmla="*/ 37634 h 37634"/>
                  <a:gd name="connsiteX8" fmla="*/ 24076 w 29144"/>
                  <a:gd name="connsiteY8" fmla="*/ 30158 h 37634"/>
                  <a:gd name="connsiteX9" fmla="*/ 15713 w 29144"/>
                  <a:gd name="connsiteY9" fmla="*/ 19767 h 37634"/>
                  <a:gd name="connsiteX10" fmla="*/ 22048 w 29144"/>
                  <a:gd name="connsiteY10" fmla="*/ 10644 h 37634"/>
                  <a:gd name="connsiteX11" fmla="*/ 9757 w 29144"/>
                  <a:gd name="connsiteY11" fmla="*/ 127 h 37634"/>
                  <a:gd name="connsiteX12" fmla="*/ 253 w 29144"/>
                  <a:gd name="connsiteY12" fmla="*/ 127 h 37634"/>
                  <a:gd name="connsiteX13" fmla="*/ 5449 w 29144"/>
                  <a:gd name="connsiteY13" fmla="*/ 4562 h 37634"/>
                  <a:gd name="connsiteX14" fmla="*/ 8870 w 29144"/>
                  <a:gd name="connsiteY14" fmla="*/ 4562 h 37634"/>
                  <a:gd name="connsiteX15" fmla="*/ 16220 w 29144"/>
                  <a:gd name="connsiteY15" fmla="*/ 10264 h 37634"/>
                  <a:gd name="connsiteX16" fmla="*/ 8870 w 29144"/>
                  <a:gd name="connsiteY16" fmla="*/ 16346 h 37634"/>
                  <a:gd name="connsiteX17" fmla="*/ 5449 w 29144"/>
                  <a:gd name="connsiteY17" fmla="*/ 16346 h 37634"/>
                  <a:gd name="connsiteX18" fmla="*/ 5449 w 29144"/>
                  <a:gd name="connsiteY18" fmla="*/ 4562 h 376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29144" h="37634">
                    <a:moveTo>
                      <a:pt x="0" y="0"/>
                    </a:moveTo>
                    <a:lnTo>
                      <a:pt x="0" y="37508"/>
                    </a:lnTo>
                    <a:lnTo>
                      <a:pt x="5449" y="37508"/>
                    </a:lnTo>
                    <a:lnTo>
                      <a:pt x="5449" y="21288"/>
                    </a:lnTo>
                    <a:lnTo>
                      <a:pt x="7730" y="21288"/>
                    </a:lnTo>
                    <a:cubicBezTo>
                      <a:pt x="10517" y="21288"/>
                      <a:pt x="12671" y="22175"/>
                      <a:pt x="17740" y="29905"/>
                    </a:cubicBezTo>
                    <a:lnTo>
                      <a:pt x="22682" y="37634"/>
                    </a:lnTo>
                    <a:lnTo>
                      <a:pt x="29144" y="37634"/>
                    </a:lnTo>
                    <a:cubicBezTo>
                      <a:pt x="26610" y="34086"/>
                      <a:pt x="25596" y="32819"/>
                      <a:pt x="24076" y="30158"/>
                    </a:cubicBezTo>
                    <a:cubicBezTo>
                      <a:pt x="21161" y="25470"/>
                      <a:pt x="19134" y="22048"/>
                      <a:pt x="15713" y="19767"/>
                    </a:cubicBezTo>
                    <a:cubicBezTo>
                      <a:pt x="19768" y="18120"/>
                      <a:pt x="22048" y="14952"/>
                      <a:pt x="22048" y="10644"/>
                    </a:cubicBezTo>
                    <a:cubicBezTo>
                      <a:pt x="22048" y="4182"/>
                      <a:pt x="17360" y="127"/>
                      <a:pt x="9757" y="127"/>
                    </a:cubicBezTo>
                    <a:lnTo>
                      <a:pt x="253" y="127"/>
                    </a:lnTo>
                    <a:close/>
                    <a:moveTo>
                      <a:pt x="5449" y="4562"/>
                    </a:moveTo>
                    <a:lnTo>
                      <a:pt x="8870" y="4562"/>
                    </a:lnTo>
                    <a:cubicBezTo>
                      <a:pt x="14065" y="4562"/>
                      <a:pt x="16220" y="6716"/>
                      <a:pt x="16220" y="10264"/>
                    </a:cubicBezTo>
                    <a:cubicBezTo>
                      <a:pt x="16220" y="13432"/>
                      <a:pt x="14572" y="16346"/>
                      <a:pt x="8870" y="16346"/>
                    </a:cubicBezTo>
                    <a:lnTo>
                      <a:pt x="5449" y="16346"/>
                    </a:lnTo>
                    <a:lnTo>
                      <a:pt x="5449" y="4562"/>
                    </a:lnTo>
                    <a:close/>
                  </a:path>
                </a:pathLst>
              </a:custGeom>
              <a:solidFill>
                <a:srgbClr val="FFFFFF"/>
              </a:solidFill>
              <a:ln w="1264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8" name="Figura a mano libera: forma 206">
                <a:extLst>
                  <a:ext uri="{FF2B5EF4-FFF2-40B4-BE49-F238E27FC236}">
                    <a16:creationId xmlns:a16="http://schemas.microsoft.com/office/drawing/2014/main" id="{DFBEF687-32EA-C3A7-A517-D6D86B732A5C}"/>
                  </a:ext>
                </a:extLst>
              </p:cNvPr>
              <p:cNvSpPr/>
              <p:nvPr/>
            </p:nvSpPr>
            <p:spPr>
              <a:xfrm>
                <a:off x="4684615" y="4355973"/>
                <a:ext cx="21794" cy="37507"/>
              </a:xfrm>
              <a:custGeom>
                <a:avLst/>
                <a:gdLst>
                  <a:gd name="connsiteX0" fmla="*/ 21288 w 21794"/>
                  <a:gd name="connsiteY0" fmla="*/ 0 h 37507"/>
                  <a:gd name="connsiteX1" fmla="*/ 0 w 21794"/>
                  <a:gd name="connsiteY1" fmla="*/ 0 h 37507"/>
                  <a:gd name="connsiteX2" fmla="*/ 0 w 21794"/>
                  <a:gd name="connsiteY2" fmla="*/ 37508 h 37507"/>
                  <a:gd name="connsiteX3" fmla="*/ 21795 w 21794"/>
                  <a:gd name="connsiteY3" fmla="*/ 37508 h 37507"/>
                  <a:gd name="connsiteX4" fmla="*/ 21795 w 21794"/>
                  <a:gd name="connsiteY4" fmla="*/ 32692 h 37507"/>
                  <a:gd name="connsiteX5" fmla="*/ 5449 w 21794"/>
                  <a:gd name="connsiteY5" fmla="*/ 32692 h 37507"/>
                  <a:gd name="connsiteX6" fmla="*/ 5449 w 21794"/>
                  <a:gd name="connsiteY6" fmla="*/ 21035 h 37507"/>
                  <a:gd name="connsiteX7" fmla="*/ 20781 w 21794"/>
                  <a:gd name="connsiteY7" fmla="*/ 21035 h 37507"/>
                  <a:gd name="connsiteX8" fmla="*/ 20781 w 21794"/>
                  <a:gd name="connsiteY8" fmla="*/ 16219 h 37507"/>
                  <a:gd name="connsiteX9" fmla="*/ 5449 w 21794"/>
                  <a:gd name="connsiteY9" fmla="*/ 16219 h 37507"/>
                  <a:gd name="connsiteX10" fmla="*/ 5449 w 21794"/>
                  <a:gd name="connsiteY10" fmla="*/ 4815 h 37507"/>
                  <a:gd name="connsiteX11" fmla="*/ 21288 w 21794"/>
                  <a:gd name="connsiteY11" fmla="*/ 4815 h 37507"/>
                  <a:gd name="connsiteX12" fmla="*/ 21288 w 21794"/>
                  <a:gd name="connsiteY12" fmla="*/ 0 h 375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1794" h="37507">
                    <a:moveTo>
                      <a:pt x="21288" y="0"/>
                    </a:moveTo>
                    <a:lnTo>
                      <a:pt x="0" y="0"/>
                    </a:lnTo>
                    <a:lnTo>
                      <a:pt x="0" y="37508"/>
                    </a:lnTo>
                    <a:lnTo>
                      <a:pt x="21795" y="37508"/>
                    </a:lnTo>
                    <a:lnTo>
                      <a:pt x="21795" y="32692"/>
                    </a:lnTo>
                    <a:lnTo>
                      <a:pt x="5449" y="32692"/>
                    </a:lnTo>
                    <a:lnTo>
                      <a:pt x="5449" y="21035"/>
                    </a:lnTo>
                    <a:lnTo>
                      <a:pt x="20781" y="21035"/>
                    </a:lnTo>
                    <a:lnTo>
                      <a:pt x="20781" y="16219"/>
                    </a:lnTo>
                    <a:lnTo>
                      <a:pt x="5449" y="16219"/>
                    </a:lnTo>
                    <a:lnTo>
                      <a:pt x="5449" y="4815"/>
                    </a:lnTo>
                    <a:lnTo>
                      <a:pt x="21288" y="4815"/>
                    </a:lnTo>
                    <a:lnTo>
                      <a:pt x="21288" y="0"/>
                    </a:lnTo>
                    <a:close/>
                  </a:path>
                </a:pathLst>
              </a:custGeom>
              <a:solidFill>
                <a:srgbClr val="FFFFFF"/>
              </a:solidFill>
              <a:ln w="1264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grpSp>
        <p:nvGrpSpPr>
          <p:cNvPr id="109" name="Elemento grafico 2">
            <a:extLst>
              <a:ext uri="{FF2B5EF4-FFF2-40B4-BE49-F238E27FC236}">
                <a16:creationId xmlns:a16="http://schemas.microsoft.com/office/drawing/2014/main" id="{9D60C6AF-6F72-77C0-2C45-D37ABA0CE4C9}"/>
              </a:ext>
            </a:extLst>
          </p:cNvPr>
          <p:cNvGrpSpPr/>
          <p:nvPr userDrawn="1"/>
        </p:nvGrpSpPr>
        <p:grpSpPr>
          <a:xfrm>
            <a:off x="7275931" y="4654385"/>
            <a:ext cx="750784" cy="88193"/>
            <a:chOff x="7275931" y="4654385"/>
            <a:chExt cx="750784" cy="88193"/>
          </a:xfrm>
        </p:grpSpPr>
        <p:sp>
          <p:nvSpPr>
            <p:cNvPr id="110" name="Figura a mano libera: forma 208">
              <a:extLst>
                <a:ext uri="{FF2B5EF4-FFF2-40B4-BE49-F238E27FC236}">
                  <a16:creationId xmlns:a16="http://schemas.microsoft.com/office/drawing/2014/main" id="{2749AE10-880B-87CB-7089-44516CB684EF}"/>
                </a:ext>
              </a:extLst>
            </p:cNvPr>
            <p:cNvSpPr/>
            <p:nvPr/>
          </p:nvSpPr>
          <p:spPr>
            <a:xfrm>
              <a:off x="8018479" y="4658060"/>
              <a:ext cx="5195" cy="6335"/>
            </a:xfrm>
            <a:custGeom>
              <a:avLst/>
              <a:gdLst>
                <a:gd name="connsiteX0" fmla="*/ 1014 w 5195"/>
                <a:gd name="connsiteY0" fmla="*/ 760 h 6335"/>
                <a:gd name="connsiteX1" fmla="*/ 1014 w 5195"/>
                <a:gd name="connsiteY1" fmla="*/ 2661 h 6335"/>
                <a:gd name="connsiteX2" fmla="*/ 2281 w 5195"/>
                <a:gd name="connsiteY2" fmla="*/ 2661 h 6335"/>
                <a:gd name="connsiteX3" fmla="*/ 3421 w 5195"/>
                <a:gd name="connsiteY3" fmla="*/ 2408 h 6335"/>
                <a:gd name="connsiteX4" fmla="*/ 3801 w 5195"/>
                <a:gd name="connsiteY4" fmla="*/ 1647 h 6335"/>
                <a:gd name="connsiteX5" fmla="*/ 3421 w 5195"/>
                <a:gd name="connsiteY5" fmla="*/ 887 h 6335"/>
                <a:gd name="connsiteX6" fmla="*/ 2154 w 5195"/>
                <a:gd name="connsiteY6" fmla="*/ 634 h 6335"/>
                <a:gd name="connsiteX7" fmla="*/ 1014 w 5195"/>
                <a:gd name="connsiteY7" fmla="*/ 634 h 6335"/>
                <a:gd name="connsiteX8" fmla="*/ 1014 w 5195"/>
                <a:gd name="connsiteY8" fmla="*/ 6209 h 6335"/>
                <a:gd name="connsiteX9" fmla="*/ 0 w 5195"/>
                <a:gd name="connsiteY9" fmla="*/ 6209 h 6335"/>
                <a:gd name="connsiteX10" fmla="*/ 0 w 5195"/>
                <a:gd name="connsiteY10" fmla="*/ 0 h 6335"/>
                <a:gd name="connsiteX11" fmla="*/ 2154 w 5195"/>
                <a:gd name="connsiteY11" fmla="*/ 0 h 6335"/>
                <a:gd name="connsiteX12" fmla="*/ 3801 w 5195"/>
                <a:gd name="connsiteY12" fmla="*/ 127 h 6335"/>
                <a:gd name="connsiteX13" fmla="*/ 4562 w 5195"/>
                <a:gd name="connsiteY13" fmla="*/ 760 h 6335"/>
                <a:gd name="connsiteX14" fmla="*/ 4815 w 5195"/>
                <a:gd name="connsiteY14" fmla="*/ 1647 h 6335"/>
                <a:gd name="connsiteX15" fmla="*/ 4308 w 5195"/>
                <a:gd name="connsiteY15" fmla="*/ 2914 h 6335"/>
                <a:gd name="connsiteX16" fmla="*/ 3041 w 5195"/>
                <a:gd name="connsiteY16" fmla="*/ 3421 h 6335"/>
                <a:gd name="connsiteX17" fmla="*/ 3675 w 5195"/>
                <a:gd name="connsiteY17" fmla="*/ 3928 h 6335"/>
                <a:gd name="connsiteX18" fmla="*/ 4435 w 5195"/>
                <a:gd name="connsiteY18" fmla="*/ 5069 h 6335"/>
                <a:gd name="connsiteX19" fmla="*/ 5195 w 5195"/>
                <a:gd name="connsiteY19" fmla="*/ 6336 h 6335"/>
                <a:gd name="connsiteX20" fmla="*/ 3928 w 5195"/>
                <a:gd name="connsiteY20" fmla="*/ 6336 h 6335"/>
                <a:gd name="connsiteX21" fmla="*/ 3421 w 5195"/>
                <a:gd name="connsiteY21" fmla="*/ 5322 h 6335"/>
                <a:gd name="connsiteX22" fmla="*/ 2534 w 5195"/>
                <a:gd name="connsiteY22" fmla="*/ 3928 h 6335"/>
                <a:gd name="connsiteX23" fmla="*/ 1647 w 5195"/>
                <a:gd name="connsiteY23" fmla="*/ 3675 h 6335"/>
                <a:gd name="connsiteX24" fmla="*/ 1014 w 5195"/>
                <a:gd name="connsiteY24" fmla="*/ 3675 h 6335"/>
                <a:gd name="connsiteX25" fmla="*/ 1014 w 5195"/>
                <a:gd name="connsiteY25" fmla="*/ 6336 h 63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5195" h="6335">
                  <a:moveTo>
                    <a:pt x="1014" y="760"/>
                  </a:moveTo>
                  <a:lnTo>
                    <a:pt x="1014" y="2661"/>
                  </a:lnTo>
                  <a:lnTo>
                    <a:pt x="2281" y="2661"/>
                  </a:lnTo>
                  <a:cubicBezTo>
                    <a:pt x="2281" y="2661"/>
                    <a:pt x="3168" y="2661"/>
                    <a:pt x="3421" y="2408"/>
                  </a:cubicBezTo>
                  <a:cubicBezTo>
                    <a:pt x="3675" y="2281"/>
                    <a:pt x="3801" y="2027"/>
                    <a:pt x="3801" y="1647"/>
                  </a:cubicBezTo>
                  <a:cubicBezTo>
                    <a:pt x="3801" y="1267"/>
                    <a:pt x="3801" y="1014"/>
                    <a:pt x="3421" y="887"/>
                  </a:cubicBezTo>
                  <a:cubicBezTo>
                    <a:pt x="3168" y="760"/>
                    <a:pt x="2788" y="634"/>
                    <a:pt x="2154" y="634"/>
                  </a:cubicBezTo>
                  <a:lnTo>
                    <a:pt x="1014" y="634"/>
                  </a:lnTo>
                  <a:close/>
                  <a:moveTo>
                    <a:pt x="1014" y="6209"/>
                  </a:moveTo>
                  <a:lnTo>
                    <a:pt x="0" y="6209"/>
                  </a:lnTo>
                  <a:lnTo>
                    <a:pt x="0" y="0"/>
                  </a:lnTo>
                  <a:lnTo>
                    <a:pt x="2154" y="0"/>
                  </a:lnTo>
                  <a:cubicBezTo>
                    <a:pt x="2915" y="0"/>
                    <a:pt x="3421" y="0"/>
                    <a:pt x="3801" y="127"/>
                  </a:cubicBezTo>
                  <a:cubicBezTo>
                    <a:pt x="4181" y="127"/>
                    <a:pt x="4435" y="507"/>
                    <a:pt x="4562" y="760"/>
                  </a:cubicBezTo>
                  <a:cubicBezTo>
                    <a:pt x="4688" y="1014"/>
                    <a:pt x="4815" y="1394"/>
                    <a:pt x="4815" y="1647"/>
                  </a:cubicBezTo>
                  <a:cubicBezTo>
                    <a:pt x="4815" y="2154"/>
                    <a:pt x="4688" y="2534"/>
                    <a:pt x="4308" y="2914"/>
                  </a:cubicBezTo>
                  <a:cubicBezTo>
                    <a:pt x="3928" y="3295"/>
                    <a:pt x="3548" y="3421"/>
                    <a:pt x="3041" y="3421"/>
                  </a:cubicBezTo>
                  <a:cubicBezTo>
                    <a:pt x="3295" y="3421"/>
                    <a:pt x="3548" y="3675"/>
                    <a:pt x="3675" y="3928"/>
                  </a:cubicBezTo>
                  <a:cubicBezTo>
                    <a:pt x="3928" y="4182"/>
                    <a:pt x="4181" y="4562"/>
                    <a:pt x="4435" y="5069"/>
                  </a:cubicBezTo>
                  <a:lnTo>
                    <a:pt x="5195" y="6336"/>
                  </a:lnTo>
                  <a:lnTo>
                    <a:pt x="3928" y="6336"/>
                  </a:lnTo>
                  <a:lnTo>
                    <a:pt x="3421" y="5322"/>
                  </a:lnTo>
                  <a:cubicBezTo>
                    <a:pt x="3041" y="4562"/>
                    <a:pt x="2661" y="4182"/>
                    <a:pt x="2534" y="3928"/>
                  </a:cubicBezTo>
                  <a:cubicBezTo>
                    <a:pt x="2281" y="3675"/>
                    <a:pt x="2027" y="3675"/>
                    <a:pt x="1647" y="3675"/>
                  </a:cubicBezTo>
                  <a:lnTo>
                    <a:pt x="1014" y="3675"/>
                  </a:lnTo>
                  <a:lnTo>
                    <a:pt x="1014" y="6336"/>
                  </a:lnTo>
                  <a:close/>
                </a:path>
              </a:pathLst>
            </a:custGeom>
            <a:solidFill>
              <a:srgbClr val="2F3234"/>
            </a:solidFill>
            <a:ln w="1264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1" name="Figura a mano libera: forma 209">
              <a:extLst>
                <a:ext uri="{FF2B5EF4-FFF2-40B4-BE49-F238E27FC236}">
                  <a16:creationId xmlns:a16="http://schemas.microsoft.com/office/drawing/2014/main" id="{EB3A35D6-722D-38F1-7D3E-4726F6E4F6C7}"/>
                </a:ext>
              </a:extLst>
            </p:cNvPr>
            <p:cNvSpPr/>
            <p:nvPr/>
          </p:nvSpPr>
          <p:spPr>
            <a:xfrm>
              <a:off x="8015057" y="4655272"/>
              <a:ext cx="11657" cy="11657"/>
            </a:xfrm>
            <a:custGeom>
              <a:avLst/>
              <a:gdLst>
                <a:gd name="connsiteX0" fmla="*/ 5829 w 11657"/>
                <a:gd name="connsiteY0" fmla="*/ 1014 h 11657"/>
                <a:gd name="connsiteX1" fmla="*/ 2407 w 11657"/>
                <a:gd name="connsiteY1" fmla="*/ 2408 h 11657"/>
                <a:gd name="connsiteX2" fmla="*/ 1014 w 11657"/>
                <a:gd name="connsiteY2" fmla="*/ 5829 h 11657"/>
                <a:gd name="connsiteX3" fmla="*/ 2407 w 11657"/>
                <a:gd name="connsiteY3" fmla="*/ 9250 h 11657"/>
                <a:gd name="connsiteX4" fmla="*/ 5829 w 11657"/>
                <a:gd name="connsiteY4" fmla="*/ 10644 h 11657"/>
                <a:gd name="connsiteX5" fmla="*/ 9250 w 11657"/>
                <a:gd name="connsiteY5" fmla="*/ 9250 h 11657"/>
                <a:gd name="connsiteX6" fmla="*/ 10644 w 11657"/>
                <a:gd name="connsiteY6" fmla="*/ 5829 h 11657"/>
                <a:gd name="connsiteX7" fmla="*/ 9250 w 11657"/>
                <a:gd name="connsiteY7" fmla="*/ 2408 h 11657"/>
                <a:gd name="connsiteX8" fmla="*/ 5829 w 11657"/>
                <a:gd name="connsiteY8" fmla="*/ 1014 h 11657"/>
                <a:gd name="connsiteX9" fmla="*/ 5829 w 11657"/>
                <a:gd name="connsiteY9" fmla="*/ 0 h 11657"/>
                <a:gd name="connsiteX10" fmla="*/ 8743 w 11657"/>
                <a:gd name="connsiteY10" fmla="*/ 760 h 11657"/>
                <a:gd name="connsiteX11" fmla="*/ 10897 w 11657"/>
                <a:gd name="connsiteY11" fmla="*/ 2914 h 11657"/>
                <a:gd name="connsiteX12" fmla="*/ 11658 w 11657"/>
                <a:gd name="connsiteY12" fmla="*/ 5829 h 11657"/>
                <a:gd name="connsiteX13" fmla="*/ 10897 w 11657"/>
                <a:gd name="connsiteY13" fmla="*/ 8743 h 11657"/>
                <a:gd name="connsiteX14" fmla="*/ 8743 w 11657"/>
                <a:gd name="connsiteY14" fmla="*/ 10897 h 11657"/>
                <a:gd name="connsiteX15" fmla="*/ 5829 w 11657"/>
                <a:gd name="connsiteY15" fmla="*/ 11658 h 11657"/>
                <a:gd name="connsiteX16" fmla="*/ 2914 w 11657"/>
                <a:gd name="connsiteY16" fmla="*/ 10897 h 11657"/>
                <a:gd name="connsiteX17" fmla="*/ 760 w 11657"/>
                <a:gd name="connsiteY17" fmla="*/ 8743 h 11657"/>
                <a:gd name="connsiteX18" fmla="*/ 0 w 11657"/>
                <a:gd name="connsiteY18" fmla="*/ 5829 h 11657"/>
                <a:gd name="connsiteX19" fmla="*/ 760 w 11657"/>
                <a:gd name="connsiteY19" fmla="*/ 2914 h 11657"/>
                <a:gd name="connsiteX20" fmla="*/ 2914 w 11657"/>
                <a:gd name="connsiteY20" fmla="*/ 760 h 11657"/>
                <a:gd name="connsiteX21" fmla="*/ 5829 w 11657"/>
                <a:gd name="connsiteY21" fmla="*/ 0 h 11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1657" h="11657">
                  <a:moveTo>
                    <a:pt x="5829" y="1014"/>
                  </a:moveTo>
                  <a:cubicBezTo>
                    <a:pt x="4435" y="1014"/>
                    <a:pt x="3294" y="1521"/>
                    <a:pt x="2407" y="2408"/>
                  </a:cubicBezTo>
                  <a:cubicBezTo>
                    <a:pt x="1521" y="3295"/>
                    <a:pt x="1014" y="4435"/>
                    <a:pt x="1014" y="5829"/>
                  </a:cubicBezTo>
                  <a:cubicBezTo>
                    <a:pt x="1014" y="7223"/>
                    <a:pt x="1521" y="8363"/>
                    <a:pt x="2407" y="9250"/>
                  </a:cubicBezTo>
                  <a:cubicBezTo>
                    <a:pt x="3294" y="10137"/>
                    <a:pt x="4435" y="10644"/>
                    <a:pt x="5829" y="10644"/>
                  </a:cubicBezTo>
                  <a:cubicBezTo>
                    <a:pt x="7222" y="10644"/>
                    <a:pt x="8363" y="10137"/>
                    <a:pt x="9250" y="9250"/>
                  </a:cubicBezTo>
                  <a:cubicBezTo>
                    <a:pt x="10137" y="8363"/>
                    <a:pt x="10644" y="7223"/>
                    <a:pt x="10644" y="5829"/>
                  </a:cubicBezTo>
                  <a:cubicBezTo>
                    <a:pt x="10644" y="4435"/>
                    <a:pt x="10137" y="3295"/>
                    <a:pt x="9250" y="2408"/>
                  </a:cubicBezTo>
                  <a:cubicBezTo>
                    <a:pt x="8363" y="1394"/>
                    <a:pt x="7222" y="1014"/>
                    <a:pt x="5829" y="1014"/>
                  </a:cubicBezTo>
                  <a:close/>
                  <a:moveTo>
                    <a:pt x="5829" y="0"/>
                  </a:moveTo>
                  <a:cubicBezTo>
                    <a:pt x="6842" y="0"/>
                    <a:pt x="7856" y="253"/>
                    <a:pt x="8743" y="760"/>
                  </a:cubicBezTo>
                  <a:cubicBezTo>
                    <a:pt x="9630" y="1267"/>
                    <a:pt x="10390" y="2027"/>
                    <a:pt x="10897" y="2914"/>
                  </a:cubicBezTo>
                  <a:cubicBezTo>
                    <a:pt x="11404" y="3801"/>
                    <a:pt x="11658" y="4815"/>
                    <a:pt x="11658" y="5829"/>
                  </a:cubicBezTo>
                  <a:cubicBezTo>
                    <a:pt x="11658" y="6843"/>
                    <a:pt x="11404" y="7856"/>
                    <a:pt x="10897" y="8743"/>
                  </a:cubicBezTo>
                  <a:cubicBezTo>
                    <a:pt x="10390" y="9630"/>
                    <a:pt x="9630" y="10391"/>
                    <a:pt x="8743" y="10897"/>
                  </a:cubicBezTo>
                  <a:cubicBezTo>
                    <a:pt x="7856" y="11404"/>
                    <a:pt x="6842" y="11658"/>
                    <a:pt x="5829" y="11658"/>
                  </a:cubicBezTo>
                  <a:cubicBezTo>
                    <a:pt x="4815" y="11658"/>
                    <a:pt x="3801" y="11404"/>
                    <a:pt x="2914" y="10897"/>
                  </a:cubicBezTo>
                  <a:cubicBezTo>
                    <a:pt x="2027" y="10391"/>
                    <a:pt x="1267" y="9630"/>
                    <a:pt x="760" y="8743"/>
                  </a:cubicBezTo>
                  <a:cubicBezTo>
                    <a:pt x="253" y="7856"/>
                    <a:pt x="0" y="6843"/>
                    <a:pt x="0" y="5829"/>
                  </a:cubicBezTo>
                  <a:cubicBezTo>
                    <a:pt x="0" y="4815"/>
                    <a:pt x="253" y="3801"/>
                    <a:pt x="760" y="2914"/>
                  </a:cubicBezTo>
                  <a:cubicBezTo>
                    <a:pt x="1267" y="2027"/>
                    <a:pt x="2027" y="1267"/>
                    <a:pt x="2914" y="760"/>
                  </a:cubicBezTo>
                  <a:cubicBezTo>
                    <a:pt x="3801" y="253"/>
                    <a:pt x="4815" y="0"/>
                    <a:pt x="5829" y="0"/>
                  </a:cubicBezTo>
                  <a:close/>
                </a:path>
              </a:pathLst>
            </a:custGeom>
            <a:solidFill>
              <a:srgbClr val="2F3234"/>
            </a:solidFill>
            <a:ln w="1264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grpSp>
          <p:nvGrpSpPr>
            <p:cNvPr id="112" name="Elemento grafico 2">
              <a:extLst>
                <a:ext uri="{FF2B5EF4-FFF2-40B4-BE49-F238E27FC236}">
                  <a16:creationId xmlns:a16="http://schemas.microsoft.com/office/drawing/2014/main" id="{85A107BC-06B4-0C3D-CEF8-B766F55739CE}"/>
                </a:ext>
              </a:extLst>
            </p:cNvPr>
            <p:cNvGrpSpPr/>
            <p:nvPr/>
          </p:nvGrpSpPr>
          <p:grpSpPr>
            <a:xfrm>
              <a:off x="7276057" y="4654385"/>
              <a:ext cx="735325" cy="64877"/>
              <a:chOff x="7276057" y="4654385"/>
              <a:chExt cx="735325" cy="64877"/>
            </a:xfrm>
            <a:solidFill>
              <a:srgbClr val="2F3234"/>
            </a:solidFill>
          </p:grpSpPr>
          <p:sp>
            <p:nvSpPr>
              <p:cNvPr id="114" name="Figura a mano libera: forma 212">
                <a:extLst>
                  <a:ext uri="{FF2B5EF4-FFF2-40B4-BE49-F238E27FC236}">
                    <a16:creationId xmlns:a16="http://schemas.microsoft.com/office/drawing/2014/main" id="{B15823B6-6E8B-B001-80BC-B6C5C85839ED}"/>
                  </a:ext>
                </a:extLst>
              </p:cNvPr>
              <p:cNvSpPr/>
              <p:nvPr/>
            </p:nvSpPr>
            <p:spPr>
              <a:xfrm>
                <a:off x="7276057" y="4655272"/>
                <a:ext cx="169290" cy="63103"/>
              </a:xfrm>
              <a:custGeom>
                <a:avLst/>
                <a:gdLst>
                  <a:gd name="connsiteX0" fmla="*/ 140653 w 169290"/>
                  <a:gd name="connsiteY0" fmla="*/ 2914 h 63103"/>
                  <a:gd name="connsiteX1" fmla="*/ 89334 w 169290"/>
                  <a:gd name="connsiteY1" fmla="*/ 2914 h 63103"/>
                  <a:gd name="connsiteX2" fmla="*/ 89334 w 169290"/>
                  <a:gd name="connsiteY2" fmla="*/ 17106 h 63103"/>
                  <a:gd name="connsiteX3" fmla="*/ 119365 w 169290"/>
                  <a:gd name="connsiteY3" fmla="*/ 34466 h 63103"/>
                  <a:gd name="connsiteX4" fmla="*/ 70960 w 169290"/>
                  <a:gd name="connsiteY4" fmla="*/ 34466 h 63103"/>
                  <a:gd name="connsiteX5" fmla="*/ 114550 w 169290"/>
                  <a:gd name="connsiteY5" fmla="*/ 59683 h 63103"/>
                  <a:gd name="connsiteX6" fmla="*/ 158267 w 169290"/>
                  <a:gd name="connsiteY6" fmla="*/ 34466 h 63103"/>
                  <a:gd name="connsiteX7" fmla="*/ 140653 w 169290"/>
                  <a:gd name="connsiteY7" fmla="*/ 34466 h 63103"/>
                  <a:gd name="connsiteX8" fmla="*/ 140653 w 169290"/>
                  <a:gd name="connsiteY8" fmla="*/ 2914 h 63103"/>
                  <a:gd name="connsiteX9" fmla="*/ 140653 w 169290"/>
                  <a:gd name="connsiteY9" fmla="*/ 2914 h 63103"/>
                  <a:gd name="connsiteX10" fmla="*/ 32059 w 169290"/>
                  <a:gd name="connsiteY10" fmla="*/ 60063 h 63103"/>
                  <a:gd name="connsiteX11" fmla="*/ 86420 w 169290"/>
                  <a:gd name="connsiteY11" fmla="*/ 60063 h 63103"/>
                  <a:gd name="connsiteX12" fmla="*/ 86420 w 169290"/>
                  <a:gd name="connsiteY12" fmla="*/ 46758 h 63103"/>
                  <a:gd name="connsiteX13" fmla="*/ 60063 w 169290"/>
                  <a:gd name="connsiteY13" fmla="*/ 31552 h 63103"/>
                  <a:gd name="connsiteX14" fmla="*/ 108595 w 169290"/>
                  <a:gd name="connsiteY14" fmla="*/ 31552 h 63103"/>
                  <a:gd name="connsiteX15" fmla="*/ 59683 w 169290"/>
                  <a:gd name="connsiteY15" fmla="*/ 3421 h 63103"/>
                  <a:gd name="connsiteX16" fmla="*/ 11024 w 169290"/>
                  <a:gd name="connsiteY16" fmla="*/ 31552 h 63103"/>
                  <a:gd name="connsiteX17" fmla="*/ 32186 w 169290"/>
                  <a:gd name="connsiteY17" fmla="*/ 31552 h 63103"/>
                  <a:gd name="connsiteX18" fmla="*/ 32186 w 169290"/>
                  <a:gd name="connsiteY18" fmla="*/ 60063 h 63103"/>
                  <a:gd name="connsiteX19" fmla="*/ 32186 w 169290"/>
                  <a:gd name="connsiteY19" fmla="*/ 60063 h 63103"/>
                  <a:gd name="connsiteX20" fmla="*/ 89334 w 169290"/>
                  <a:gd name="connsiteY20" fmla="*/ 48405 h 63103"/>
                  <a:gd name="connsiteX21" fmla="*/ 89334 w 169290"/>
                  <a:gd name="connsiteY21" fmla="*/ 62977 h 63103"/>
                  <a:gd name="connsiteX22" fmla="*/ 29144 w 169290"/>
                  <a:gd name="connsiteY22" fmla="*/ 62977 h 63103"/>
                  <a:gd name="connsiteX23" fmla="*/ 29144 w 169290"/>
                  <a:gd name="connsiteY23" fmla="*/ 34466 h 63103"/>
                  <a:gd name="connsiteX24" fmla="*/ 0 w 169290"/>
                  <a:gd name="connsiteY24" fmla="*/ 34466 h 63103"/>
                  <a:gd name="connsiteX25" fmla="*/ 59683 w 169290"/>
                  <a:gd name="connsiteY25" fmla="*/ 0 h 63103"/>
                  <a:gd name="connsiteX26" fmla="*/ 86420 w 169290"/>
                  <a:gd name="connsiteY26" fmla="*/ 15459 h 63103"/>
                  <a:gd name="connsiteX27" fmla="*/ 86420 w 169290"/>
                  <a:gd name="connsiteY27" fmla="*/ 0 h 63103"/>
                  <a:gd name="connsiteX28" fmla="*/ 143568 w 169290"/>
                  <a:gd name="connsiteY28" fmla="*/ 0 h 63103"/>
                  <a:gd name="connsiteX29" fmla="*/ 143568 w 169290"/>
                  <a:gd name="connsiteY29" fmla="*/ 31552 h 63103"/>
                  <a:gd name="connsiteX30" fmla="*/ 169291 w 169290"/>
                  <a:gd name="connsiteY30" fmla="*/ 31552 h 63103"/>
                  <a:gd name="connsiteX31" fmla="*/ 114550 w 169290"/>
                  <a:gd name="connsiteY31" fmla="*/ 63104 h 63103"/>
                  <a:gd name="connsiteX32" fmla="*/ 89334 w 169290"/>
                  <a:gd name="connsiteY32" fmla="*/ 48532 h 63103"/>
                  <a:gd name="connsiteX33" fmla="*/ 89334 w 169290"/>
                  <a:gd name="connsiteY33" fmla="*/ 48532 h 631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169290" h="63103">
                    <a:moveTo>
                      <a:pt x="140653" y="2914"/>
                    </a:moveTo>
                    <a:lnTo>
                      <a:pt x="89334" y="2914"/>
                    </a:lnTo>
                    <a:lnTo>
                      <a:pt x="89334" y="17106"/>
                    </a:lnTo>
                    <a:lnTo>
                      <a:pt x="119365" y="34466"/>
                    </a:lnTo>
                    <a:lnTo>
                      <a:pt x="70960" y="34466"/>
                    </a:lnTo>
                    <a:lnTo>
                      <a:pt x="114550" y="59683"/>
                    </a:lnTo>
                    <a:lnTo>
                      <a:pt x="158267" y="34466"/>
                    </a:lnTo>
                    <a:lnTo>
                      <a:pt x="140653" y="34466"/>
                    </a:lnTo>
                    <a:lnTo>
                      <a:pt x="140653" y="2914"/>
                    </a:lnTo>
                    <a:lnTo>
                      <a:pt x="140653" y="2914"/>
                    </a:lnTo>
                    <a:close/>
                    <a:moveTo>
                      <a:pt x="32059" y="60063"/>
                    </a:moveTo>
                    <a:lnTo>
                      <a:pt x="86420" y="60063"/>
                    </a:lnTo>
                    <a:lnTo>
                      <a:pt x="86420" y="46758"/>
                    </a:lnTo>
                    <a:lnTo>
                      <a:pt x="60063" y="31552"/>
                    </a:lnTo>
                    <a:lnTo>
                      <a:pt x="108595" y="31552"/>
                    </a:lnTo>
                    <a:lnTo>
                      <a:pt x="59683" y="3421"/>
                    </a:lnTo>
                    <a:lnTo>
                      <a:pt x="11024" y="31552"/>
                    </a:lnTo>
                    <a:lnTo>
                      <a:pt x="32186" y="31552"/>
                    </a:lnTo>
                    <a:lnTo>
                      <a:pt x="32186" y="60063"/>
                    </a:lnTo>
                    <a:lnTo>
                      <a:pt x="32186" y="60063"/>
                    </a:lnTo>
                    <a:close/>
                    <a:moveTo>
                      <a:pt x="89334" y="48405"/>
                    </a:moveTo>
                    <a:lnTo>
                      <a:pt x="89334" y="62977"/>
                    </a:lnTo>
                    <a:lnTo>
                      <a:pt x="29144" y="62977"/>
                    </a:lnTo>
                    <a:lnTo>
                      <a:pt x="29144" y="34466"/>
                    </a:lnTo>
                    <a:lnTo>
                      <a:pt x="0" y="34466"/>
                    </a:lnTo>
                    <a:lnTo>
                      <a:pt x="59683" y="0"/>
                    </a:lnTo>
                    <a:lnTo>
                      <a:pt x="86420" y="15459"/>
                    </a:lnTo>
                    <a:lnTo>
                      <a:pt x="86420" y="0"/>
                    </a:lnTo>
                    <a:lnTo>
                      <a:pt x="143568" y="0"/>
                    </a:lnTo>
                    <a:lnTo>
                      <a:pt x="143568" y="31552"/>
                    </a:lnTo>
                    <a:lnTo>
                      <a:pt x="169291" y="31552"/>
                    </a:lnTo>
                    <a:lnTo>
                      <a:pt x="114550" y="63104"/>
                    </a:lnTo>
                    <a:lnTo>
                      <a:pt x="89334" y="48532"/>
                    </a:lnTo>
                    <a:lnTo>
                      <a:pt x="89334" y="48532"/>
                    </a:lnTo>
                    <a:close/>
                  </a:path>
                </a:pathLst>
              </a:custGeom>
              <a:solidFill>
                <a:srgbClr val="2F3234"/>
              </a:solidFill>
              <a:ln w="1264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grpSp>
            <p:nvGrpSpPr>
              <p:cNvPr id="115" name="Elemento grafico 2">
                <a:extLst>
                  <a:ext uri="{FF2B5EF4-FFF2-40B4-BE49-F238E27FC236}">
                    <a16:creationId xmlns:a16="http://schemas.microsoft.com/office/drawing/2014/main" id="{F7859B6A-4ED3-1538-5B2E-24E7A2F224EB}"/>
                  </a:ext>
                </a:extLst>
              </p:cNvPr>
              <p:cNvGrpSpPr/>
              <p:nvPr/>
            </p:nvGrpSpPr>
            <p:grpSpPr>
              <a:xfrm>
                <a:off x="7451684" y="4654385"/>
                <a:ext cx="559698" cy="64877"/>
                <a:chOff x="7451684" y="4654385"/>
                <a:chExt cx="559698" cy="64877"/>
              </a:xfrm>
              <a:solidFill>
                <a:srgbClr val="2F3234"/>
              </a:solidFill>
            </p:grpSpPr>
            <p:sp>
              <p:nvSpPr>
                <p:cNvPr id="116" name="Figura a mano libera: forma 214">
                  <a:extLst>
                    <a:ext uri="{FF2B5EF4-FFF2-40B4-BE49-F238E27FC236}">
                      <a16:creationId xmlns:a16="http://schemas.microsoft.com/office/drawing/2014/main" id="{95424663-DE62-875F-4492-291001F26DA5}"/>
                    </a:ext>
                  </a:extLst>
                </p:cNvPr>
                <p:cNvSpPr/>
                <p:nvPr/>
              </p:nvSpPr>
              <p:spPr>
                <a:xfrm>
                  <a:off x="7451684" y="4655399"/>
                  <a:ext cx="38268" cy="62470"/>
                </a:xfrm>
                <a:custGeom>
                  <a:avLst/>
                  <a:gdLst>
                    <a:gd name="connsiteX0" fmla="*/ 0 w 38268"/>
                    <a:gd name="connsiteY0" fmla="*/ 62470 h 62470"/>
                    <a:gd name="connsiteX1" fmla="*/ 0 w 38268"/>
                    <a:gd name="connsiteY1" fmla="*/ 0 h 62470"/>
                    <a:gd name="connsiteX2" fmla="*/ 37761 w 38268"/>
                    <a:gd name="connsiteY2" fmla="*/ 0 h 62470"/>
                    <a:gd name="connsiteX3" fmla="*/ 37761 w 38268"/>
                    <a:gd name="connsiteY3" fmla="*/ 16853 h 62470"/>
                    <a:gd name="connsiteX4" fmla="*/ 20401 w 38268"/>
                    <a:gd name="connsiteY4" fmla="*/ 16853 h 62470"/>
                    <a:gd name="connsiteX5" fmla="*/ 20401 w 38268"/>
                    <a:gd name="connsiteY5" fmla="*/ 22809 h 62470"/>
                    <a:gd name="connsiteX6" fmla="*/ 36241 w 38268"/>
                    <a:gd name="connsiteY6" fmla="*/ 22809 h 62470"/>
                    <a:gd name="connsiteX7" fmla="*/ 36241 w 38268"/>
                    <a:gd name="connsiteY7" fmla="*/ 39155 h 62470"/>
                    <a:gd name="connsiteX8" fmla="*/ 20401 w 38268"/>
                    <a:gd name="connsiteY8" fmla="*/ 39155 h 62470"/>
                    <a:gd name="connsiteX9" fmla="*/ 20401 w 38268"/>
                    <a:gd name="connsiteY9" fmla="*/ 44984 h 62470"/>
                    <a:gd name="connsiteX10" fmla="*/ 38268 w 38268"/>
                    <a:gd name="connsiteY10" fmla="*/ 44984 h 62470"/>
                    <a:gd name="connsiteX11" fmla="*/ 38268 w 38268"/>
                    <a:gd name="connsiteY11" fmla="*/ 62470 h 62470"/>
                    <a:gd name="connsiteX12" fmla="*/ 0 w 38268"/>
                    <a:gd name="connsiteY12" fmla="*/ 62470 h 6247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38268" h="62470">
                      <a:moveTo>
                        <a:pt x="0" y="62470"/>
                      </a:moveTo>
                      <a:lnTo>
                        <a:pt x="0" y="0"/>
                      </a:lnTo>
                      <a:lnTo>
                        <a:pt x="37761" y="0"/>
                      </a:lnTo>
                      <a:lnTo>
                        <a:pt x="37761" y="16853"/>
                      </a:lnTo>
                      <a:lnTo>
                        <a:pt x="20401" y="16853"/>
                      </a:lnTo>
                      <a:lnTo>
                        <a:pt x="20401" y="22809"/>
                      </a:lnTo>
                      <a:lnTo>
                        <a:pt x="36241" y="22809"/>
                      </a:lnTo>
                      <a:lnTo>
                        <a:pt x="36241" y="39155"/>
                      </a:lnTo>
                      <a:lnTo>
                        <a:pt x="20401" y="39155"/>
                      </a:lnTo>
                      <a:lnTo>
                        <a:pt x="20401" y="44984"/>
                      </a:lnTo>
                      <a:lnTo>
                        <a:pt x="38268" y="44984"/>
                      </a:lnTo>
                      <a:lnTo>
                        <a:pt x="38268" y="62470"/>
                      </a:lnTo>
                      <a:lnTo>
                        <a:pt x="0" y="62470"/>
                      </a:lnTo>
                      <a:close/>
                    </a:path>
                  </a:pathLst>
                </a:custGeom>
                <a:solidFill>
                  <a:srgbClr val="2F3234"/>
                </a:solidFill>
                <a:ln w="12648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17" name="Figura a mano libera: forma 215">
                  <a:extLst>
                    <a:ext uri="{FF2B5EF4-FFF2-40B4-BE49-F238E27FC236}">
                      <a16:creationId xmlns:a16="http://schemas.microsoft.com/office/drawing/2014/main" id="{8CADDDF9-D14C-D6F6-2435-F4366A94EA00}"/>
                    </a:ext>
                  </a:extLst>
                </p:cNvPr>
                <p:cNvSpPr/>
                <p:nvPr/>
              </p:nvSpPr>
              <p:spPr>
                <a:xfrm>
                  <a:off x="7494260" y="4655399"/>
                  <a:ext cx="51953" cy="63737"/>
                </a:xfrm>
                <a:custGeom>
                  <a:avLst/>
                  <a:gdLst>
                    <a:gd name="connsiteX0" fmla="*/ 51953 w 51953"/>
                    <a:gd name="connsiteY0" fmla="*/ 0 h 63737"/>
                    <a:gd name="connsiteX1" fmla="*/ 51953 w 51953"/>
                    <a:gd name="connsiteY1" fmla="*/ 37888 h 63737"/>
                    <a:gd name="connsiteX2" fmla="*/ 50939 w 51953"/>
                    <a:gd name="connsiteY2" fmla="*/ 47265 h 63737"/>
                    <a:gd name="connsiteX3" fmla="*/ 42449 w 51953"/>
                    <a:gd name="connsiteY3" fmla="*/ 59429 h 63737"/>
                    <a:gd name="connsiteX4" fmla="*/ 25976 w 51953"/>
                    <a:gd name="connsiteY4" fmla="*/ 63737 h 63737"/>
                    <a:gd name="connsiteX5" fmla="*/ 7096 w 51953"/>
                    <a:gd name="connsiteY5" fmla="*/ 57528 h 63737"/>
                    <a:gd name="connsiteX6" fmla="*/ 0 w 51953"/>
                    <a:gd name="connsiteY6" fmla="*/ 37888 h 63737"/>
                    <a:gd name="connsiteX7" fmla="*/ 0 w 51953"/>
                    <a:gd name="connsiteY7" fmla="*/ 0 h 63737"/>
                    <a:gd name="connsiteX8" fmla="*/ 20274 w 51953"/>
                    <a:gd name="connsiteY8" fmla="*/ 0 h 63737"/>
                    <a:gd name="connsiteX9" fmla="*/ 20274 w 51953"/>
                    <a:gd name="connsiteY9" fmla="*/ 35227 h 63737"/>
                    <a:gd name="connsiteX10" fmla="*/ 20781 w 51953"/>
                    <a:gd name="connsiteY10" fmla="*/ 41056 h 63737"/>
                    <a:gd name="connsiteX11" fmla="*/ 25976 w 51953"/>
                    <a:gd name="connsiteY11" fmla="*/ 44477 h 63737"/>
                    <a:gd name="connsiteX12" fmla="*/ 29524 w 51953"/>
                    <a:gd name="connsiteY12" fmla="*/ 43336 h 63737"/>
                    <a:gd name="connsiteX13" fmla="*/ 31425 w 51953"/>
                    <a:gd name="connsiteY13" fmla="*/ 40675 h 63737"/>
                    <a:gd name="connsiteX14" fmla="*/ 31805 w 51953"/>
                    <a:gd name="connsiteY14" fmla="*/ 35227 h 63737"/>
                    <a:gd name="connsiteX15" fmla="*/ 31805 w 51953"/>
                    <a:gd name="connsiteY15" fmla="*/ 0 h 63737"/>
                    <a:gd name="connsiteX16" fmla="*/ 51953 w 51953"/>
                    <a:gd name="connsiteY16" fmla="*/ 0 h 637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51953" h="63737">
                      <a:moveTo>
                        <a:pt x="51953" y="0"/>
                      </a:moveTo>
                      <a:lnTo>
                        <a:pt x="51953" y="37888"/>
                      </a:lnTo>
                      <a:cubicBezTo>
                        <a:pt x="51953" y="41436"/>
                        <a:pt x="51573" y="44604"/>
                        <a:pt x="50939" y="47265"/>
                      </a:cubicBezTo>
                      <a:cubicBezTo>
                        <a:pt x="49672" y="52460"/>
                        <a:pt x="46758" y="56515"/>
                        <a:pt x="42449" y="59429"/>
                      </a:cubicBezTo>
                      <a:cubicBezTo>
                        <a:pt x="38141" y="62344"/>
                        <a:pt x="32692" y="63737"/>
                        <a:pt x="25976" y="63737"/>
                      </a:cubicBezTo>
                      <a:cubicBezTo>
                        <a:pt x="18120" y="63737"/>
                        <a:pt x="11784" y="61710"/>
                        <a:pt x="7096" y="57528"/>
                      </a:cubicBezTo>
                      <a:cubicBezTo>
                        <a:pt x="2408" y="53347"/>
                        <a:pt x="0" y="46884"/>
                        <a:pt x="0" y="37888"/>
                      </a:cubicBezTo>
                      <a:lnTo>
                        <a:pt x="0" y="0"/>
                      </a:lnTo>
                      <a:lnTo>
                        <a:pt x="20274" y="0"/>
                      </a:lnTo>
                      <a:lnTo>
                        <a:pt x="20274" y="35227"/>
                      </a:lnTo>
                      <a:cubicBezTo>
                        <a:pt x="20274" y="38268"/>
                        <a:pt x="20401" y="40169"/>
                        <a:pt x="20781" y="41056"/>
                      </a:cubicBezTo>
                      <a:cubicBezTo>
                        <a:pt x="21541" y="43336"/>
                        <a:pt x="23315" y="44477"/>
                        <a:pt x="25976" y="44477"/>
                      </a:cubicBezTo>
                      <a:cubicBezTo>
                        <a:pt x="27370" y="44477"/>
                        <a:pt x="28637" y="44097"/>
                        <a:pt x="29524" y="43336"/>
                      </a:cubicBezTo>
                      <a:cubicBezTo>
                        <a:pt x="30538" y="42576"/>
                        <a:pt x="31172" y="41689"/>
                        <a:pt x="31425" y="40675"/>
                      </a:cubicBezTo>
                      <a:cubicBezTo>
                        <a:pt x="31679" y="39662"/>
                        <a:pt x="31805" y="37888"/>
                        <a:pt x="31805" y="35227"/>
                      </a:cubicBezTo>
                      <a:lnTo>
                        <a:pt x="31805" y="0"/>
                      </a:lnTo>
                      <a:lnTo>
                        <a:pt x="51953" y="0"/>
                      </a:lnTo>
                      <a:close/>
                    </a:path>
                  </a:pathLst>
                </a:custGeom>
                <a:solidFill>
                  <a:srgbClr val="2F3234"/>
                </a:solidFill>
                <a:ln w="12648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18" name="Figura a mano libera: forma 216">
                  <a:extLst>
                    <a:ext uri="{FF2B5EF4-FFF2-40B4-BE49-F238E27FC236}">
                      <a16:creationId xmlns:a16="http://schemas.microsoft.com/office/drawing/2014/main" id="{5858E797-416A-A4DB-1553-E5148CB1D392}"/>
                    </a:ext>
                  </a:extLst>
                </p:cNvPr>
                <p:cNvSpPr/>
                <p:nvPr/>
              </p:nvSpPr>
              <p:spPr>
                <a:xfrm>
                  <a:off x="7551535" y="4655399"/>
                  <a:ext cx="53093" cy="62597"/>
                </a:xfrm>
                <a:custGeom>
                  <a:avLst/>
                  <a:gdLst>
                    <a:gd name="connsiteX0" fmla="*/ 0 w 53093"/>
                    <a:gd name="connsiteY0" fmla="*/ 62470 h 62597"/>
                    <a:gd name="connsiteX1" fmla="*/ 0 w 53093"/>
                    <a:gd name="connsiteY1" fmla="*/ 0 h 62597"/>
                    <a:gd name="connsiteX2" fmla="*/ 26737 w 53093"/>
                    <a:gd name="connsiteY2" fmla="*/ 0 h 62597"/>
                    <a:gd name="connsiteX3" fmla="*/ 42449 w 53093"/>
                    <a:gd name="connsiteY3" fmla="*/ 6082 h 62597"/>
                    <a:gd name="connsiteX4" fmla="*/ 48658 w 53093"/>
                    <a:gd name="connsiteY4" fmla="*/ 21415 h 62597"/>
                    <a:gd name="connsiteX5" fmla="*/ 38395 w 53093"/>
                    <a:gd name="connsiteY5" fmla="*/ 38141 h 62597"/>
                    <a:gd name="connsiteX6" fmla="*/ 53093 w 53093"/>
                    <a:gd name="connsiteY6" fmla="*/ 62597 h 62597"/>
                    <a:gd name="connsiteX7" fmla="*/ 29651 w 53093"/>
                    <a:gd name="connsiteY7" fmla="*/ 62597 h 62597"/>
                    <a:gd name="connsiteX8" fmla="*/ 22809 w 53093"/>
                    <a:gd name="connsiteY8" fmla="*/ 47265 h 62597"/>
                    <a:gd name="connsiteX9" fmla="*/ 22048 w 53093"/>
                    <a:gd name="connsiteY9" fmla="*/ 45491 h 62597"/>
                    <a:gd name="connsiteX10" fmla="*/ 19514 w 53093"/>
                    <a:gd name="connsiteY10" fmla="*/ 39282 h 62597"/>
                    <a:gd name="connsiteX11" fmla="*/ 20401 w 53093"/>
                    <a:gd name="connsiteY11" fmla="*/ 46124 h 62597"/>
                    <a:gd name="connsiteX12" fmla="*/ 20401 w 53093"/>
                    <a:gd name="connsiteY12" fmla="*/ 62597 h 62597"/>
                    <a:gd name="connsiteX13" fmla="*/ 127 w 53093"/>
                    <a:gd name="connsiteY13" fmla="*/ 62597 h 62597"/>
                    <a:gd name="connsiteX14" fmla="*/ 20401 w 53093"/>
                    <a:gd name="connsiteY14" fmla="*/ 16853 h 62597"/>
                    <a:gd name="connsiteX15" fmla="*/ 20401 w 53093"/>
                    <a:gd name="connsiteY15" fmla="*/ 27877 h 62597"/>
                    <a:gd name="connsiteX16" fmla="*/ 23062 w 53093"/>
                    <a:gd name="connsiteY16" fmla="*/ 27877 h 62597"/>
                    <a:gd name="connsiteX17" fmla="*/ 28638 w 53093"/>
                    <a:gd name="connsiteY17" fmla="*/ 22302 h 62597"/>
                    <a:gd name="connsiteX18" fmla="*/ 27117 w 53093"/>
                    <a:gd name="connsiteY18" fmla="*/ 18374 h 62597"/>
                    <a:gd name="connsiteX19" fmla="*/ 23062 w 53093"/>
                    <a:gd name="connsiteY19" fmla="*/ 16853 h 62597"/>
                    <a:gd name="connsiteX20" fmla="*/ 20401 w 53093"/>
                    <a:gd name="connsiteY20" fmla="*/ 16853 h 625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</a:cxnLst>
                  <a:rect l="l" t="t" r="r" b="b"/>
                  <a:pathLst>
                    <a:path w="53093" h="62597">
                      <a:moveTo>
                        <a:pt x="0" y="62470"/>
                      </a:moveTo>
                      <a:lnTo>
                        <a:pt x="0" y="0"/>
                      </a:lnTo>
                      <a:lnTo>
                        <a:pt x="26737" y="0"/>
                      </a:lnTo>
                      <a:cubicBezTo>
                        <a:pt x="33073" y="0"/>
                        <a:pt x="38268" y="2027"/>
                        <a:pt x="42449" y="6082"/>
                      </a:cubicBezTo>
                      <a:cubicBezTo>
                        <a:pt x="46504" y="10137"/>
                        <a:pt x="48658" y="15206"/>
                        <a:pt x="48658" y="21415"/>
                      </a:cubicBezTo>
                      <a:cubicBezTo>
                        <a:pt x="48658" y="30031"/>
                        <a:pt x="45237" y="35607"/>
                        <a:pt x="38395" y="38141"/>
                      </a:cubicBezTo>
                      <a:lnTo>
                        <a:pt x="53093" y="62597"/>
                      </a:lnTo>
                      <a:lnTo>
                        <a:pt x="29651" y="62597"/>
                      </a:lnTo>
                      <a:lnTo>
                        <a:pt x="22809" y="47265"/>
                      </a:lnTo>
                      <a:lnTo>
                        <a:pt x="22048" y="45491"/>
                      </a:lnTo>
                      <a:lnTo>
                        <a:pt x="19514" y="39282"/>
                      </a:lnTo>
                      <a:lnTo>
                        <a:pt x="20401" y="46124"/>
                      </a:lnTo>
                      <a:lnTo>
                        <a:pt x="20401" y="62597"/>
                      </a:lnTo>
                      <a:lnTo>
                        <a:pt x="127" y="62597"/>
                      </a:lnTo>
                      <a:close/>
                      <a:moveTo>
                        <a:pt x="20401" y="16853"/>
                      </a:moveTo>
                      <a:lnTo>
                        <a:pt x="20401" y="27877"/>
                      </a:lnTo>
                      <a:lnTo>
                        <a:pt x="23062" y="27877"/>
                      </a:lnTo>
                      <a:cubicBezTo>
                        <a:pt x="26737" y="27877"/>
                        <a:pt x="28638" y="25977"/>
                        <a:pt x="28638" y="22302"/>
                      </a:cubicBezTo>
                      <a:cubicBezTo>
                        <a:pt x="28638" y="20654"/>
                        <a:pt x="28131" y="19261"/>
                        <a:pt x="27117" y="18374"/>
                      </a:cubicBezTo>
                      <a:cubicBezTo>
                        <a:pt x="26103" y="17360"/>
                        <a:pt x="24710" y="16853"/>
                        <a:pt x="23062" y="16853"/>
                      </a:cubicBezTo>
                      <a:lnTo>
                        <a:pt x="20401" y="16853"/>
                      </a:lnTo>
                      <a:close/>
                    </a:path>
                  </a:pathLst>
                </a:custGeom>
                <a:solidFill>
                  <a:srgbClr val="2F3234"/>
                </a:solidFill>
                <a:ln w="12648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19" name="Figura a mano libera: forma 217">
                  <a:extLst>
                    <a:ext uri="{FF2B5EF4-FFF2-40B4-BE49-F238E27FC236}">
                      <a16:creationId xmlns:a16="http://schemas.microsoft.com/office/drawing/2014/main" id="{5360B8C5-C962-6DEE-A9A0-451B0F705D0D}"/>
                    </a:ext>
                  </a:extLst>
                </p:cNvPr>
                <p:cNvSpPr/>
                <p:nvPr/>
              </p:nvSpPr>
              <p:spPr>
                <a:xfrm>
                  <a:off x="7603108" y="4654385"/>
                  <a:ext cx="61583" cy="64877"/>
                </a:xfrm>
                <a:custGeom>
                  <a:avLst/>
                  <a:gdLst>
                    <a:gd name="connsiteX0" fmla="*/ 0 w 61583"/>
                    <a:gd name="connsiteY0" fmla="*/ 32439 h 64877"/>
                    <a:gd name="connsiteX1" fmla="*/ 8490 w 61583"/>
                    <a:gd name="connsiteY1" fmla="*/ 8997 h 64877"/>
                    <a:gd name="connsiteX2" fmla="*/ 30792 w 61583"/>
                    <a:gd name="connsiteY2" fmla="*/ 0 h 64877"/>
                    <a:gd name="connsiteX3" fmla="*/ 53093 w 61583"/>
                    <a:gd name="connsiteY3" fmla="*/ 8870 h 64877"/>
                    <a:gd name="connsiteX4" fmla="*/ 61583 w 61583"/>
                    <a:gd name="connsiteY4" fmla="*/ 32439 h 64877"/>
                    <a:gd name="connsiteX5" fmla="*/ 53093 w 61583"/>
                    <a:gd name="connsiteY5" fmla="*/ 55881 h 64877"/>
                    <a:gd name="connsiteX6" fmla="*/ 30792 w 61583"/>
                    <a:gd name="connsiteY6" fmla="*/ 64878 h 64877"/>
                    <a:gd name="connsiteX7" fmla="*/ 8490 w 61583"/>
                    <a:gd name="connsiteY7" fmla="*/ 56008 h 64877"/>
                    <a:gd name="connsiteX8" fmla="*/ 0 w 61583"/>
                    <a:gd name="connsiteY8" fmla="*/ 32439 h 64877"/>
                    <a:gd name="connsiteX9" fmla="*/ 30792 w 61583"/>
                    <a:gd name="connsiteY9" fmla="*/ 20021 h 64877"/>
                    <a:gd name="connsiteX10" fmla="*/ 23569 w 61583"/>
                    <a:gd name="connsiteY10" fmla="*/ 23569 h 64877"/>
                    <a:gd name="connsiteX11" fmla="*/ 20655 w 61583"/>
                    <a:gd name="connsiteY11" fmla="*/ 32566 h 64877"/>
                    <a:gd name="connsiteX12" fmla="*/ 23442 w 61583"/>
                    <a:gd name="connsiteY12" fmla="*/ 41562 h 64877"/>
                    <a:gd name="connsiteX13" fmla="*/ 30792 w 61583"/>
                    <a:gd name="connsiteY13" fmla="*/ 45110 h 64877"/>
                    <a:gd name="connsiteX14" fmla="*/ 37888 w 61583"/>
                    <a:gd name="connsiteY14" fmla="*/ 41562 h 64877"/>
                    <a:gd name="connsiteX15" fmla="*/ 40675 w 61583"/>
                    <a:gd name="connsiteY15" fmla="*/ 32566 h 64877"/>
                    <a:gd name="connsiteX16" fmla="*/ 37888 w 61583"/>
                    <a:gd name="connsiteY16" fmla="*/ 23696 h 64877"/>
                    <a:gd name="connsiteX17" fmla="*/ 30792 w 61583"/>
                    <a:gd name="connsiteY17" fmla="*/ 20148 h 6487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61583" h="64877">
                      <a:moveTo>
                        <a:pt x="0" y="32439"/>
                      </a:moveTo>
                      <a:cubicBezTo>
                        <a:pt x="0" y="22809"/>
                        <a:pt x="2788" y="14952"/>
                        <a:pt x="8490" y="8997"/>
                      </a:cubicBezTo>
                      <a:cubicBezTo>
                        <a:pt x="14192" y="3041"/>
                        <a:pt x="21541" y="0"/>
                        <a:pt x="30792" y="0"/>
                      </a:cubicBezTo>
                      <a:cubicBezTo>
                        <a:pt x="40042" y="0"/>
                        <a:pt x="47391" y="2914"/>
                        <a:pt x="53093" y="8870"/>
                      </a:cubicBezTo>
                      <a:cubicBezTo>
                        <a:pt x="58795" y="14826"/>
                        <a:pt x="61583" y="22682"/>
                        <a:pt x="61583" y="32439"/>
                      </a:cubicBezTo>
                      <a:cubicBezTo>
                        <a:pt x="61583" y="42196"/>
                        <a:pt x="58795" y="49926"/>
                        <a:pt x="53093" y="55881"/>
                      </a:cubicBezTo>
                      <a:cubicBezTo>
                        <a:pt x="47391" y="61837"/>
                        <a:pt x="40042" y="64878"/>
                        <a:pt x="30792" y="64878"/>
                      </a:cubicBezTo>
                      <a:cubicBezTo>
                        <a:pt x="21541" y="64878"/>
                        <a:pt x="14065" y="61963"/>
                        <a:pt x="8490" y="56008"/>
                      </a:cubicBezTo>
                      <a:cubicBezTo>
                        <a:pt x="2788" y="50052"/>
                        <a:pt x="0" y="42196"/>
                        <a:pt x="0" y="32439"/>
                      </a:cubicBezTo>
                      <a:close/>
                      <a:moveTo>
                        <a:pt x="30792" y="20021"/>
                      </a:moveTo>
                      <a:cubicBezTo>
                        <a:pt x="27877" y="20021"/>
                        <a:pt x="25470" y="21161"/>
                        <a:pt x="23569" y="23569"/>
                      </a:cubicBezTo>
                      <a:cubicBezTo>
                        <a:pt x="21668" y="25850"/>
                        <a:pt x="20655" y="28891"/>
                        <a:pt x="20655" y="32566"/>
                      </a:cubicBezTo>
                      <a:cubicBezTo>
                        <a:pt x="20655" y="36240"/>
                        <a:pt x="21541" y="39155"/>
                        <a:pt x="23442" y="41562"/>
                      </a:cubicBezTo>
                      <a:cubicBezTo>
                        <a:pt x="25343" y="43970"/>
                        <a:pt x="27751" y="45110"/>
                        <a:pt x="30792" y="45110"/>
                      </a:cubicBezTo>
                      <a:cubicBezTo>
                        <a:pt x="33833" y="45110"/>
                        <a:pt x="36114" y="43970"/>
                        <a:pt x="37888" y="41562"/>
                      </a:cubicBezTo>
                      <a:cubicBezTo>
                        <a:pt x="39788" y="39155"/>
                        <a:pt x="40675" y="36240"/>
                        <a:pt x="40675" y="32566"/>
                      </a:cubicBezTo>
                      <a:cubicBezTo>
                        <a:pt x="40675" y="28891"/>
                        <a:pt x="39788" y="26103"/>
                        <a:pt x="37888" y="23696"/>
                      </a:cubicBezTo>
                      <a:cubicBezTo>
                        <a:pt x="35987" y="21288"/>
                        <a:pt x="33579" y="20148"/>
                        <a:pt x="30792" y="20148"/>
                      </a:cubicBezTo>
                      <a:close/>
                    </a:path>
                  </a:pathLst>
                </a:custGeom>
                <a:solidFill>
                  <a:srgbClr val="2F3234"/>
                </a:solidFill>
                <a:ln w="12648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20" name="Figura a mano libera: forma 218">
                  <a:extLst>
                    <a:ext uri="{FF2B5EF4-FFF2-40B4-BE49-F238E27FC236}">
                      <a16:creationId xmlns:a16="http://schemas.microsoft.com/office/drawing/2014/main" id="{5B3444D3-1292-F5E5-118D-EF173C1EF27C}"/>
                    </a:ext>
                  </a:extLst>
                </p:cNvPr>
                <p:cNvSpPr/>
                <p:nvPr/>
              </p:nvSpPr>
              <p:spPr>
                <a:xfrm>
                  <a:off x="7667732" y="4654385"/>
                  <a:ext cx="42449" cy="64497"/>
                </a:xfrm>
                <a:custGeom>
                  <a:avLst/>
                  <a:gdLst>
                    <a:gd name="connsiteX0" fmla="*/ 42449 w 42449"/>
                    <a:gd name="connsiteY0" fmla="*/ 2408 h 64497"/>
                    <a:gd name="connsiteX1" fmla="*/ 42449 w 42449"/>
                    <a:gd name="connsiteY1" fmla="*/ 24836 h 64497"/>
                    <a:gd name="connsiteX2" fmla="*/ 32312 w 42449"/>
                    <a:gd name="connsiteY2" fmla="*/ 20021 h 64497"/>
                    <a:gd name="connsiteX3" fmla="*/ 24203 w 42449"/>
                    <a:gd name="connsiteY3" fmla="*/ 23569 h 64497"/>
                    <a:gd name="connsiteX4" fmla="*/ 20908 w 42449"/>
                    <a:gd name="connsiteY4" fmla="*/ 32312 h 64497"/>
                    <a:gd name="connsiteX5" fmla="*/ 24076 w 42449"/>
                    <a:gd name="connsiteY5" fmla="*/ 40929 h 64497"/>
                    <a:gd name="connsiteX6" fmla="*/ 32185 w 42449"/>
                    <a:gd name="connsiteY6" fmla="*/ 44350 h 64497"/>
                    <a:gd name="connsiteX7" fmla="*/ 42449 w 42449"/>
                    <a:gd name="connsiteY7" fmla="*/ 40422 h 64497"/>
                    <a:gd name="connsiteX8" fmla="*/ 42449 w 42449"/>
                    <a:gd name="connsiteY8" fmla="*/ 62344 h 64497"/>
                    <a:gd name="connsiteX9" fmla="*/ 35227 w 42449"/>
                    <a:gd name="connsiteY9" fmla="*/ 63991 h 64497"/>
                    <a:gd name="connsiteX10" fmla="*/ 29651 w 42449"/>
                    <a:gd name="connsiteY10" fmla="*/ 64498 h 64497"/>
                    <a:gd name="connsiteX11" fmla="*/ 8490 w 42449"/>
                    <a:gd name="connsiteY11" fmla="*/ 55374 h 64497"/>
                    <a:gd name="connsiteX12" fmla="*/ 0 w 42449"/>
                    <a:gd name="connsiteY12" fmla="*/ 32819 h 64497"/>
                    <a:gd name="connsiteX13" fmla="*/ 8617 w 42449"/>
                    <a:gd name="connsiteY13" fmla="*/ 9630 h 64497"/>
                    <a:gd name="connsiteX14" fmla="*/ 29398 w 42449"/>
                    <a:gd name="connsiteY14" fmla="*/ 0 h 64497"/>
                    <a:gd name="connsiteX15" fmla="*/ 38395 w 42449"/>
                    <a:gd name="connsiteY15" fmla="*/ 1140 h 64497"/>
                    <a:gd name="connsiteX16" fmla="*/ 42449 w 42449"/>
                    <a:gd name="connsiteY16" fmla="*/ 2281 h 644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42449" h="64497">
                      <a:moveTo>
                        <a:pt x="42449" y="2408"/>
                      </a:moveTo>
                      <a:lnTo>
                        <a:pt x="42449" y="24836"/>
                      </a:lnTo>
                      <a:cubicBezTo>
                        <a:pt x="39155" y="21668"/>
                        <a:pt x="35860" y="20021"/>
                        <a:pt x="32312" y="20021"/>
                      </a:cubicBezTo>
                      <a:cubicBezTo>
                        <a:pt x="29144" y="20021"/>
                        <a:pt x="26356" y="21161"/>
                        <a:pt x="24203" y="23569"/>
                      </a:cubicBezTo>
                      <a:cubicBezTo>
                        <a:pt x="22048" y="25976"/>
                        <a:pt x="20908" y="28891"/>
                        <a:pt x="20908" y="32312"/>
                      </a:cubicBezTo>
                      <a:cubicBezTo>
                        <a:pt x="20908" y="35734"/>
                        <a:pt x="21921" y="38648"/>
                        <a:pt x="24076" y="40929"/>
                      </a:cubicBezTo>
                      <a:cubicBezTo>
                        <a:pt x="26230" y="43210"/>
                        <a:pt x="28891" y="44350"/>
                        <a:pt x="32185" y="44350"/>
                      </a:cubicBezTo>
                      <a:cubicBezTo>
                        <a:pt x="35480" y="44350"/>
                        <a:pt x="39028" y="43083"/>
                        <a:pt x="42449" y="40422"/>
                      </a:cubicBezTo>
                      <a:lnTo>
                        <a:pt x="42449" y="62344"/>
                      </a:lnTo>
                      <a:cubicBezTo>
                        <a:pt x="39662" y="63104"/>
                        <a:pt x="37254" y="63611"/>
                        <a:pt x="35227" y="63991"/>
                      </a:cubicBezTo>
                      <a:cubicBezTo>
                        <a:pt x="33199" y="64371"/>
                        <a:pt x="31425" y="64498"/>
                        <a:pt x="29651" y="64498"/>
                      </a:cubicBezTo>
                      <a:cubicBezTo>
                        <a:pt x="21161" y="64498"/>
                        <a:pt x="14192" y="61457"/>
                        <a:pt x="8490" y="55374"/>
                      </a:cubicBezTo>
                      <a:cubicBezTo>
                        <a:pt x="2788" y="49292"/>
                        <a:pt x="0" y="41816"/>
                        <a:pt x="0" y="32819"/>
                      </a:cubicBezTo>
                      <a:cubicBezTo>
                        <a:pt x="0" y="23822"/>
                        <a:pt x="2914" y="15966"/>
                        <a:pt x="8617" y="9630"/>
                      </a:cubicBezTo>
                      <a:cubicBezTo>
                        <a:pt x="14319" y="3295"/>
                        <a:pt x="21288" y="0"/>
                        <a:pt x="29398" y="0"/>
                      </a:cubicBezTo>
                      <a:cubicBezTo>
                        <a:pt x="31932" y="0"/>
                        <a:pt x="34973" y="380"/>
                        <a:pt x="38395" y="1140"/>
                      </a:cubicBezTo>
                      <a:lnTo>
                        <a:pt x="42449" y="2281"/>
                      </a:lnTo>
                      <a:close/>
                    </a:path>
                  </a:pathLst>
                </a:custGeom>
                <a:solidFill>
                  <a:srgbClr val="2F3234"/>
                </a:solidFill>
                <a:ln w="12648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21" name="Figura a mano libera: forma 219">
                  <a:extLst>
                    <a:ext uri="{FF2B5EF4-FFF2-40B4-BE49-F238E27FC236}">
                      <a16:creationId xmlns:a16="http://schemas.microsoft.com/office/drawing/2014/main" id="{37AD8117-3492-5318-FF6D-A18E20A53474}"/>
                    </a:ext>
                  </a:extLst>
                </p:cNvPr>
                <p:cNvSpPr/>
                <p:nvPr/>
              </p:nvSpPr>
              <p:spPr>
                <a:xfrm>
                  <a:off x="7713856" y="4654385"/>
                  <a:ext cx="61583" cy="64877"/>
                </a:xfrm>
                <a:custGeom>
                  <a:avLst/>
                  <a:gdLst>
                    <a:gd name="connsiteX0" fmla="*/ 0 w 61583"/>
                    <a:gd name="connsiteY0" fmla="*/ 32439 h 64877"/>
                    <a:gd name="connsiteX1" fmla="*/ 8490 w 61583"/>
                    <a:gd name="connsiteY1" fmla="*/ 8997 h 64877"/>
                    <a:gd name="connsiteX2" fmla="*/ 30792 w 61583"/>
                    <a:gd name="connsiteY2" fmla="*/ 0 h 64877"/>
                    <a:gd name="connsiteX3" fmla="*/ 53093 w 61583"/>
                    <a:gd name="connsiteY3" fmla="*/ 8870 h 64877"/>
                    <a:gd name="connsiteX4" fmla="*/ 61584 w 61583"/>
                    <a:gd name="connsiteY4" fmla="*/ 32439 h 64877"/>
                    <a:gd name="connsiteX5" fmla="*/ 53093 w 61583"/>
                    <a:gd name="connsiteY5" fmla="*/ 55881 h 64877"/>
                    <a:gd name="connsiteX6" fmla="*/ 30792 w 61583"/>
                    <a:gd name="connsiteY6" fmla="*/ 64878 h 64877"/>
                    <a:gd name="connsiteX7" fmla="*/ 8490 w 61583"/>
                    <a:gd name="connsiteY7" fmla="*/ 56008 h 64877"/>
                    <a:gd name="connsiteX8" fmla="*/ 0 w 61583"/>
                    <a:gd name="connsiteY8" fmla="*/ 32439 h 64877"/>
                    <a:gd name="connsiteX9" fmla="*/ 30792 w 61583"/>
                    <a:gd name="connsiteY9" fmla="*/ 20021 h 64877"/>
                    <a:gd name="connsiteX10" fmla="*/ 23569 w 61583"/>
                    <a:gd name="connsiteY10" fmla="*/ 23569 h 64877"/>
                    <a:gd name="connsiteX11" fmla="*/ 20655 w 61583"/>
                    <a:gd name="connsiteY11" fmla="*/ 32566 h 64877"/>
                    <a:gd name="connsiteX12" fmla="*/ 23442 w 61583"/>
                    <a:gd name="connsiteY12" fmla="*/ 41562 h 64877"/>
                    <a:gd name="connsiteX13" fmla="*/ 30792 w 61583"/>
                    <a:gd name="connsiteY13" fmla="*/ 45110 h 64877"/>
                    <a:gd name="connsiteX14" fmla="*/ 37888 w 61583"/>
                    <a:gd name="connsiteY14" fmla="*/ 41562 h 64877"/>
                    <a:gd name="connsiteX15" fmla="*/ 40675 w 61583"/>
                    <a:gd name="connsiteY15" fmla="*/ 32566 h 64877"/>
                    <a:gd name="connsiteX16" fmla="*/ 37888 w 61583"/>
                    <a:gd name="connsiteY16" fmla="*/ 23696 h 64877"/>
                    <a:gd name="connsiteX17" fmla="*/ 30792 w 61583"/>
                    <a:gd name="connsiteY17" fmla="*/ 20148 h 6487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61583" h="64877">
                      <a:moveTo>
                        <a:pt x="0" y="32439"/>
                      </a:moveTo>
                      <a:cubicBezTo>
                        <a:pt x="0" y="22809"/>
                        <a:pt x="2788" y="14952"/>
                        <a:pt x="8490" y="8997"/>
                      </a:cubicBezTo>
                      <a:cubicBezTo>
                        <a:pt x="14192" y="3041"/>
                        <a:pt x="21542" y="0"/>
                        <a:pt x="30792" y="0"/>
                      </a:cubicBezTo>
                      <a:cubicBezTo>
                        <a:pt x="40042" y="0"/>
                        <a:pt x="47392" y="2914"/>
                        <a:pt x="53093" y="8870"/>
                      </a:cubicBezTo>
                      <a:cubicBezTo>
                        <a:pt x="58796" y="14826"/>
                        <a:pt x="61584" y="22682"/>
                        <a:pt x="61584" y="32439"/>
                      </a:cubicBezTo>
                      <a:cubicBezTo>
                        <a:pt x="61584" y="42196"/>
                        <a:pt x="58796" y="49926"/>
                        <a:pt x="53093" y="55881"/>
                      </a:cubicBezTo>
                      <a:cubicBezTo>
                        <a:pt x="47392" y="61837"/>
                        <a:pt x="40042" y="64878"/>
                        <a:pt x="30792" y="64878"/>
                      </a:cubicBezTo>
                      <a:cubicBezTo>
                        <a:pt x="21542" y="64878"/>
                        <a:pt x="14066" y="61963"/>
                        <a:pt x="8490" y="56008"/>
                      </a:cubicBezTo>
                      <a:cubicBezTo>
                        <a:pt x="2788" y="50052"/>
                        <a:pt x="0" y="42196"/>
                        <a:pt x="0" y="32439"/>
                      </a:cubicBezTo>
                      <a:close/>
                      <a:moveTo>
                        <a:pt x="30792" y="20021"/>
                      </a:moveTo>
                      <a:cubicBezTo>
                        <a:pt x="27877" y="20021"/>
                        <a:pt x="25470" y="21161"/>
                        <a:pt x="23569" y="23569"/>
                      </a:cubicBezTo>
                      <a:cubicBezTo>
                        <a:pt x="21668" y="25850"/>
                        <a:pt x="20655" y="28891"/>
                        <a:pt x="20655" y="32566"/>
                      </a:cubicBezTo>
                      <a:cubicBezTo>
                        <a:pt x="20655" y="36240"/>
                        <a:pt x="21542" y="39155"/>
                        <a:pt x="23442" y="41562"/>
                      </a:cubicBezTo>
                      <a:cubicBezTo>
                        <a:pt x="25343" y="43970"/>
                        <a:pt x="27751" y="45110"/>
                        <a:pt x="30792" y="45110"/>
                      </a:cubicBezTo>
                      <a:cubicBezTo>
                        <a:pt x="33833" y="45110"/>
                        <a:pt x="36114" y="43970"/>
                        <a:pt x="37888" y="41562"/>
                      </a:cubicBezTo>
                      <a:cubicBezTo>
                        <a:pt x="39789" y="39155"/>
                        <a:pt x="40675" y="36240"/>
                        <a:pt x="40675" y="32566"/>
                      </a:cubicBezTo>
                      <a:cubicBezTo>
                        <a:pt x="40675" y="28891"/>
                        <a:pt x="39789" y="26103"/>
                        <a:pt x="37888" y="23696"/>
                      </a:cubicBezTo>
                      <a:cubicBezTo>
                        <a:pt x="35987" y="21288"/>
                        <a:pt x="33579" y="20148"/>
                        <a:pt x="30792" y="20148"/>
                      </a:cubicBezTo>
                      <a:close/>
                    </a:path>
                  </a:pathLst>
                </a:custGeom>
                <a:solidFill>
                  <a:srgbClr val="2F3234"/>
                </a:solidFill>
                <a:ln w="12648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22" name="Figura a mano libera: forma 220">
                  <a:extLst>
                    <a:ext uri="{FF2B5EF4-FFF2-40B4-BE49-F238E27FC236}">
                      <a16:creationId xmlns:a16="http://schemas.microsoft.com/office/drawing/2014/main" id="{2C8EB023-9C87-A39D-274E-011106AE3F47}"/>
                    </a:ext>
                  </a:extLst>
                </p:cNvPr>
                <p:cNvSpPr/>
                <p:nvPr/>
              </p:nvSpPr>
              <p:spPr>
                <a:xfrm>
                  <a:off x="7776580" y="4655272"/>
                  <a:ext cx="75268" cy="62596"/>
                </a:xfrm>
                <a:custGeom>
                  <a:avLst/>
                  <a:gdLst>
                    <a:gd name="connsiteX0" fmla="*/ 253 w 75268"/>
                    <a:gd name="connsiteY0" fmla="*/ 62597 h 62596"/>
                    <a:gd name="connsiteX1" fmla="*/ 9504 w 75268"/>
                    <a:gd name="connsiteY1" fmla="*/ 127 h 62596"/>
                    <a:gd name="connsiteX2" fmla="*/ 29778 w 75268"/>
                    <a:gd name="connsiteY2" fmla="*/ 127 h 62596"/>
                    <a:gd name="connsiteX3" fmla="*/ 35734 w 75268"/>
                    <a:gd name="connsiteY3" fmla="*/ 22555 h 62596"/>
                    <a:gd name="connsiteX4" fmla="*/ 36620 w 75268"/>
                    <a:gd name="connsiteY4" fmla="*/ 26737 h 62596"/>
                    <a:gd name="connsiteX5" fmla="*/ 37254 w 75268"/>
                    <a:gd name="connsiteY5" fmla="*/ 30665 h 62596"/>
                    <a:gd name="connsiteX6" fmla="*/ 37761 w 75268"/>
                    <a:gd name="connsiteY6" fmla="*/ 35860 h 62596"/>
                    <a:gd name="connsiteX7" fmla="*/ 38014 w 75268"/>
                    <a:gd name="connsiteY7" fmla="*/ 30792 h 62596"/>
                    <a:gd name="connsiteX8" fmla="*/ 38902 w 75268"/>
                    <a:gd name="connsiteY8" fmla="*/ 26610 h 62596"/>
                    <a:gd name="connsiteX9" fmla="*/ 39788 w 75268"/>
                    <a:gd name="connsiteY9" fmla="*/ 22428 h 62596"/>
                    <a:gd name="connsiteX10" fmla="*/ 45744 w 75268"/>
                    <a:gd name="connsiteY10" fmla="*/ 0 h 62596"/>
                    <a:gd name="connsiteX11" fmla="*/ 66018 w 75268"/>
                    <a:gd name="connsiteY11" fmla="*/ 0 h 62596"/>
                    <a:gd name="connsiteX12" fmla="*/ 75269 w 75268"/>
                    <a:gd name="connsiteY12" fmla="*/ 62470 h 62596"/>
                    <a:gd name="connsiteX13" fmla="*/ 56135 w 75268"/>
                    <a:gd name="connsiteY13" fmla="*/ 62470 h 62596"/>
                    <a:gd name="connsiteX14" fmla="*/ 53727 w 75268"/>
                    <a:gd name="connsiteY14" fmla="*/ 37761 h 62596"/>
                    <a:gd name="connsiteX15" fmla="*/ 53727 w 75268"/>
                    <a:gd name="connsiteY15" fmla="*/ 35987 h 62596"/>
                    <a:gd name="connsiteX16" fmla="*/ 53474 w 75268"/>
                    <a:gd name="connsiteY16" fmla="*/ 34720 h 62596"/>
                    <a:gd name="connsiteX17" fmla="*/ 52967 w 75268"/>
                    <a:gd name="connsiteY17" fmla="*/ 30538 h 62596"/>
                    <a:gd name="connsiteX18" fmla="*/ 52713 w 75268"/>
                    <a:gd name="connsiteY18" fmla="*/ 25976 h 62596"/>
                    <a:gd name="connsiteX19" fmla="*/ 52460 w 75268"/>
                    <a:gd name="connsiteY19" fmla="*/ 30918 h 62596"/>
                    <a:gd name="connsiteX20" fmla="*/ 51573 w 75268"/>
                    <a:gd name="connsiteY20" fmla="*/ 34593 h 62596"/>
                    <a:gd name="connsiteX21" fmla="*/ 50686 w 75268"/>
                    <a:gd name="connsiteY21" fmla="*/ 37508 h 62596"/>
                    <a:gd name="connsiteX22" fmla="*/ 43843 w 75268"/>
                    <a:gd name="connsiteY22" fmla="*/ 62470 h 62596"/>
                    <a:gd name="connsiteX23" fmla="*/ 31425 w 75268"/>
                    <a:gd name="connsiteY23" fmla="*/ 62470 h 62596"/>
                    <a:gd name="connsiteX24" fmla="*/ 24456 w 75268"/>
                    <a:gd name="connsiteY24" fmla="*/ 37508 h 62596"/>
                    <a:gd name="connsiteX25" fmla="*/ 23569 w 75268"/>
                    <a:gd name="connsiteY25" fmla="*/ 34593 h 62596"/>
                    <a:gd name="connsiteX26" fmla="*/ 22682 w 75268"/>
                    <a:gd name="connsiteY26" fmla="*/ 31045 h 62596"/>
                    <a:gd name="connsiteX27" fmla="*/ 22302 w 75268"/>
                    <a:gd name="connsiteY27" fmla="*/ 25976 h 62596"/>
                    <a:gd name="connsiteX28" fmla="*/ 22048 w 75268"/>
                    <a:gd name="connsiteY28" fmla="*/ 32439 h 62596"/>
                    <a:gd name="connsiteX29" fmla="*/ 21541 w 75268"/>
                    <a:gd name="connsiteY29" fmla="*/ 37761 h 62596"/>
                    <a:gd name="connsiteX30" fmla="*/ 19007 w 75268"/>
                    <a:gd name="connsiteY30" fmla="*/ 62470 h 62596"/>
                    <a:gd name="connsiteX31" fmla="*/ 0 w 75268"/>
                    <a:gd name="connsiteY31" fmla="*/ 62470 h 6259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</a:cxnLst>
                  <a:rect l="l" t="t" r="r" b="b"/>
                  <a:pathLst>
                    <a:path w="75268" h="62596">
                      <a:moveTo>
                        <a:pt x="253" y="62597"/>
                      </a:moveTo>
                      <a:lnTo>
                        <a:pt x="9504" y="127"/>
                      </a:lnTo>
                      <a:lnTo>
                        <a:pt x="29778" y="127"/>
                      </a:lnTo>
                      <a:lnTo>
                        <a:pt x="35734" y="22555"/>
                      </a:lnTo>
                      <a:lnTo>
                        <a:pt x="36620" y="26737"/>
                      </a:lnTo>
                      <a:cubicBezTo>
                        <a:pt x="36874" y="27877"/>
                        <a:pt x="37000" y="29271"/>
                        <a:pt x="37254" y="30665"/>
                      </a:cubicBezTo>
                      <a:cubicBezTo>
                        <a:pt x="37507" y="32186"/>
                        <a:pt x="37634" y="33833"/>
                        <a:pt x="37761" y="35860"/>
                      </a:cubicBezTo>
                      <a:cubicBezTo>
                        <a:pt x="37761" y="33960"/>
                        <a:pt x="37761" y="32186"/>
                        <a:pt x="38014" y="30792"/>
                      </a:cubicBezTo>
                      <a:cubicBezTo>
                        <a:pt x="38395" y="29018"/>
                        <a:pt x="38648" y="27624"/>
                        <a:pt x="38902" y="26610"/>
                      </a:cubicBezTo>
                      <a:lnTo>
                        <a:pt x="39788" y="22428"/>
                      </a:lnTo>
                      <a:lnTo>
                        <a:pt x="45744" y="0"/>
                      </a:lnTo>
                      <a:lnTo>
                        <a:pt x="66018" y="0"/>
                      </a:lnTo>
                      <a:lnTo>
                        <a:pt x="75269" y="62470"/>
                      </a:lnTo>
                      <a:lnTo>
                        <a:pt x="56135" y="62470"/>
                      </a:lnTo>
                      <a:lnTo>
                        <a:pt x="53727" y="37761"/>
                      </a:lnTo>
                      <a:lnTo>
                        <a:pt x="53727" y="35987"/>
                      </a:lnTo>
                      <a:lnTo>
                        <a:pt x="53474" y="34720"/>
                      </a:lnTo>
                      <a:cubicBezTo>
                        <a:pt x="53347" y="33326"/>
                        <a:pt x="53220" y="31932"/>
                        <a:pt x="52967" y="30538"/>
                      </a:cubicBezTo>
                      <a:cubicBezTo>
                        <a:pt x="52840" y="29144"/>
                        <a:pt x="52713" y="27624"/>
                        <a:pt x="52713" y="25976"/>
                      </a:cubicBezTo>
                      <a:cubicBezTo>
                        <a:pt x="52713" y="28131"/>
                        <a:pt x="52713" y="29778"/>
                        <a:pt x="52460" y="30918"/>
                      </a:cubicBezTo>
                      <a:cubicBezTo>
                        <a:pt x="52333" y="32059"/>
                        <a:pt x="51953" y="33326"/>
                        <a:pt x="51573" y="34593"/>
                      </a:cubicBezTo>
                      <a:lnTo>
                        <a:pt x="50686" y="37508"/>
                      </a:lnTo>
                      <a:lnTo>
                        <a:pt x="43843" y="62470"/>
                      </a:lnTo>
                      <a:lnTo>
                        <a:pt x="31425" y="62470"/>
                      </a:lnTo>
                      <a:lnTo>
                        <a:pt x="24456" y="37508"/>
                      </a:lnTo>
                      <a:lnTo>
                        <a:pt x="23569" y="34593"/>
                      </a:lnTo>
                      <a:cubicBezTo>
                        <a:pt x="23062" y="32946"/>
                        <a:pt x="22808" y="31679"/>
                        <a:pt x="22682" y="31045"/>
                      </a:cubicBezTo>
                      <a:cubicBezTo>
                        <a:pt x="22428" y="29651"/>
                        <a:pt x="22302" y="27877"/>
                        <a:pt x="22302" y="25976"/>
                      </a:cubicBezTo>
                      <a:cubicBezTo>
                        <a:pt x="22302" y="28257"/>
                        <a:pt x="22302" y="30412"/>
                        <a:pt x="22048" y="32439"/>
                      </a:cubicBezTo>
                      <a:cubicBezTo>
                        <a:pt x="21795" y="34466"/>
                        <a:pt x="21668" y="36240"/>
                        <a:pt x="21541" y="37761"/>
                      </a:cubicBezTo>
                      <a:lnTo>
                        <a:pt x="19007" y="62470"/>
                      </a:lnTo>
                      <a:lnTo>
                        <a:pt x="0" y="62470"/>
                      </a:lnTo>
                      <a:close/>
                    </a:path>
                  </a:pathLst>
                </a:custGeom>
                <a:solidFill>
                  <a:srgbClr val="2F3234"/>
                </a:solidFill>
                <a:ln w="12648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23" name="Figura a mano libera: forma 221">
                  <a:extLst>
                    <a:ext uri="{FF2B5EF4-FFF2-40B4-BE49-F238E27FC236}">
                      <a16:creationId xmlns:a16="http://schemas.microsoft.com/office/drawing/2014/main" id="{C87E16C7-CD69-479C-E1C4-5C6832CEF70A}"/>
                    </a:ext>
                  </a:extLst>
                </p:cNvPr>
                <p:cNvSpPr/>
                <p:nvPr/>
              </p:nvSpPr>
              <p:spPr>
                <a:xfrm>
                  <a:off x="7851215" y="4655399"/>
                  <a:ext cx="62597" cy="62470"/>
                </a:xfrm>
                <a:custGeom>
                  <a:avLst/>
                  <a:gdLst>
                    <a:gd name="connsiteX0" fmla="*/ 0 w 62597"/>
                    <a:gd name="connsiteY0" fmla="*/ 62470 h 62470"/>
                    <a:gd name="connsiteX1" fmla="*/ 19641 w 62597"/>
                    <a:gd name="connsiteY1" fmla="*/ 0 h 62470"/>
                    <a:gd name="connsiteX2" fmla="*/ 42956 w 62597"/>
                    <a:gd name="connsiteY2" fmla="*/ 0 h 62470"/>
                    <a:gd name="connsiteX3" fmla="*/ 62597 w 62597"/>
                    <a:gd name="connsiteY3" fmla="*/ 62470 h 62470"/>
                    <a:gd name="connsiteX4" fmla="*/ 41182 w 62597"/>
                    <a:gd name="connsiteY4" fmla="*/ 62470 h 62470"/>
                    <a:gd name="connsiteX5" fmla="*/ 39028 w 62597"/>
                    <a:gd name="connsiteY5" fmla="*/ 54487 h 62470"/>
                    <a:gd name="connsiteX6" fmla="*/ 23569 w 62597"/>
                    <a:gd name="connsiteY6" fmla="*/ 54487 h 62470"/>
                    <a:gd name="connsiteX7" fmla="*/ 21415 w 62597"/>
                    <a:gd name="connsiteY7" fmla="*/ 62470 h 62470"/>
                    <a:gd name="connsiteX8" fmla="*/ 0 w 62597"/>
                    <a:gd name="connsiteY8" fmla="*/ 62470 h 62470"/>
                    <a:gd name="connsiteX9" fmla="*/ 29398 w 62597"/>
                    <a:gd name="connsiteY9" fmla="*/ 29525 h 62470"/>
                    <a:gd name="connsiteX10" fmla="*/ 26990 w 62597"/>
                    <a:gd name="connsiteY10" fmla="*/ 39788 h 62470"/>
                    <a:gd name="connsiteX11" fmla="*/ 35607 w 62597"/>
                    <a:gd name="connsiteY11" fmla="*/ 39788 h 62470"/>
                    <a:gd name="connsiteX12" fmla="*/ 33199 w 62597"/>
                    <a:gd name="connsiteY12" fmla="*/ 29525 h 62470"/>
                    <a:gd name="connsiteX13" fmla="*/ 32946 w 62597"/>
                    <a:gd name="connsiteY13" fmla="*/ 28004 h 62470"/>
                    <a:gd name="connsiteX14" fmla="*/ 31425 w 62597"/>
                    <a:gd name="connsiteY14" fmla="*/ 16726 h 62470"/>
                    <a:gd name="connsiteX15" fmla="*/ 31045 w 62597"/>
                    <a:gd name="connsiteY15" fmla="*/ 23189 h 62470"/>
                    <a:gd name="connsiteX16" fmla="*/ 29905 w 62597"/>
                    <a:gd name="connsiteY16" fmla="*/ 28004 h 62470"/>
                    <a:gd name="connsiteX17" fmla="*/ 29525 w 62597"/>
                    <a:gd name="connsiteY17" fmla="*/ 29525 h 6247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62597" h="62470">
                      <a:moveTo>
                        <a:pt x="0" y="62470"/>
                      </a:moveTo>
                      <a:lnTo>
                        <a:pt x="19641" y="0"/>
                      </a:lnTo>
                      <a:lnTo>
                        <a:pt x="42956" y="0"/>
                      </a:lnTo>
                      <a:lnTo>
                        <a:pt x="62597" y="62470"/>
                      </a:lnTo>
                      <a:lnTo>
                        <a:pt x="41182" y="62470"/>
                      </a:lnTo>
                      <a:lnTo>
                        <a:pt x="39028" y="54487"/>
                      </a:lnTo>
                      <a:lnTo>
                        <a:pt x="23569" y="54487"/>
                      </a:lnTo>
                      <a:lnTo>
                        <a:pt x="21415" y="62470"/>
                      </a:lnTo>
                      <a:lnTo>
                        <a:pt x="0" y="62470"/>
                      </a:lnTo>
                      <a:close/>
                      <a:moveTo>
                        <a:pt x="29398" y="29525"/>
                      </a:moveTo>
                      <a:lnTo>
                        <a:pt x="26990" y="39788"/>
                      </a:lnTo>
                      <a:lnTo>
                        <a:pt x="35607" y="39788"/>
                      </a:lnTo>
                      <a:lnTo>
                        <a:pt x="33199" y="29525"/>
                      </a:lnTo>
                      <a:lnTo>
                        <a:pt x="32946" y="28004"/>
                      </a:lnTo>
                      <a:cubicBezTo>
                        <a:pt x="32312" y="25343"/>
                        <a:pt x="31806" y="21541"/>
                        <a:pt x="31425" y="16726"/>
                      </a:cubicBezTo>
                      <a:cubicBezTo>
                        <a:pt x="31425" y="19387"/>
                        <a:pt x="31299" y="21541"/>
                        <a:pt x="31045" y="23189"/>
                      </a:cubicBezTo>
                      <a:lnTo>
                        <a:pt x="29905" y="28004"/>
                      </a:lnTo>
                      <a:lnTo>
                        <a:pt x="29525" y="29525"/>
                      </a:lnTo>
                      <a:close/>
                    </a:path>
                  </a:pathLst>
                </a:custGeom>
                <a:solidFill>
                  <a:srgbClr val="2F3234"/>
                </a:solidFill>
                <a:ln w="12648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24" name="Figura a mano libera: forma 222">
                  <a:extLst>
                    <a:ext uri="{FF2B5EF4-FFF2-40B4-BE49-F238E27FC236}">
                      <a16:creationId xmlns:a16="http://schemas.microsoft.com/office/drawing/2014/main" id="{FE23F06A-8C2B-B0D2-F2A8-F6A37C0302B6}"/>
                    </a:ext>
                  </a:extLst>
                </p:cNvPr>
                <p:cNvSpPr/>
                <p:nvPr/>
              </p:nvSpPr>
              <p:spPr>
                <a:xfrm>
                  <a:off x="7911278" y="4654385"/>
                  <a:ext cx="42449" cy="64497"/>
                </a:xfrm>
                <a:custGeom>
                  <a:avLst/>
                  <a:gdLst>
                    <a:gd name="connsiteX0" fmla="*/ 42449 w 42449"/>
                    <a:gd name="connsiteY0" fmla="*/ 2408 h 64497"/>
                    <a:gd name="connsiteX1" fmla="*/ 42449 w 42449"/>
                    <a:gd name="connsiteY1" fmla="*/ 24836 h 64497"/>
                    <a:gd name="connsiteX2" fmla="*/ 32312 w 42449"/>
                    <a:gd name="connsiteY2" fmla="*/ 20021 h 64497"/>
                    <a:gd name="connsiteX3" fmla="*/ 24203 w 42449"/>
                    <a:gd name="connsiteY3" fmla="*/ 23569 h 64497"/>
                    <a:gd name="connsiteX4" fmla="*/ 20908 w 42449"/>
                    <a:gd name="connsiteY4" fmla="*/ 32312 h 64497"/>
                    <a:gd name="connsiteX5" fmla="*/ 24076 w 42449"/>
                    <a:gd name="connsiteY5" fmla="*/ 40929 h 64497"/>
                    <a:gd name="connsiteX6" fmla="*/ 32185 w 42449"/>
                    <a:gd name="connsiteY6" fmla="*/ 44350 h 64497"/>
                    <a:gd name="connsiteX7" fmla="*/ 42449 w 42449"/>
                    <a:gd name="connsiteY7" fmla="*/ 40422 h 64497"/>
                    <a:gd name="connsiteX8" fmla="*/ 42449 w 42449"/>
                    <a:gd name="connsiteY8" fmla="*/ 62344 h 64497"/>
                    <a:gd name="connsiteX9" fmla="*/ 35227 w 42449"/>
                    <a:gd name="connsiteY9" fmla="*/ 63991 h 64497"/>
                    <a:gd name="connsiteX10" fmla="*/ 29651 w 42449"/>
                    <a:gd name="connsiteY10" fmla="*/ 64498 h 64497"/>
                    <a:gd name="connsiteX11" fmla="*/ 8490 w 42449"/>
                    <a:gd name="connsiteY11" fmla="*/ 55374 h 64497"/>
                    <a:gd name="connsiteX12" fmla="*/ 0 w 42449"/>
                    <a:gd name="connsiteY12" fmla="*/ 32819 h 64497"/>
                    <a:gd name="connsiteX13" fmla="*/ 8617 w 42449"/>
                    <a:gd name="connsiteY13" fmla="*/ 9630 h 64497"/>
                    <a:gd name="connsiteX14" fmla="*/ 29398 w 42449"/>
                    <a:gd name="connsiteY14" fmla="*/ 0 h 64497"/>
                    <a:gd name="connsiteX15" fmla="*/ 38395 w 42449"/>
                    <a:gd name="connsiteY15" fmla="*/ 1140 h 64497"/>
                    <a:gd name="connsiteX16" fmla="*/ 42449 w 42449"/>
                    <a:gd name="connsiteY16" fmla="*/ 2281 h 644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42449" h="64497">
                      <a:moveTo>
                        <a:pt x="42449" y="2408"/>
                      </a:moveTo>
                      <a:lnTo>
                        <a:pt x="42449" y="24836"/>
                      </a:lnTo>
                      <a:cubicBezTo>
                        <a:pt x="39155" y="21668"/>
                        <a:pt x="35860" y="20021"/>
                        <a:pt x="32312" y="20021"/>
                      </a:cubicBezTo>
                      <a:cubicBezTo>
                        <a:pt x="29144" y="20021"/>
                        <a:pt x="26356" y="21161"/>
                        <a:pt x="24203" y="23569"/>
                      </a:cubicBezTo>
                      <a:cubicBezTo>
                        <a:pt x="22048" y="25976"/>
                        <a:pt x="20908" y="28891"/>
                        <a:pt x="20908" y="32312"/>
                      </a:cubicBezTo>
                      <a:cubicBezTo>
                        <a:pt x="20908" y="35734"/>
                        <a:pt x="21921" y="38648"/>
                        <a:pt x="24076" y="40929"/>
                      </a:cubicBezTo>
                      <a:cubicBezTo>
                        <a:pt x="26230" y="43210"/>
                        <a:pt x="28891" y="44350"/>
                        <a:pt x="32185" y="44350"/>
                      </a:cubicBezTo>
                      <a:cubicBezTo>
                        <a:pt x="35480" y="44350"/>
                        <a:pt x="39028" y="43083"/>
                        <a:pt x="42449" y="40422"/>
                      </a:cubicBezTo>
                      <a:lnTo>
                        <a:pt x="42449" y="62344"/>
                      </a:lnTo>
                      <a:cubicBezTo>
                        <a:pt x="39661" y="63104"/>
                        <a:pt x="37254" y="63611"/>
                        <a:pt x="35227" y="63991"/>
                      </a:cubicBezTo>
                      <a:cubicBezTo>
                        <a:pt x="33199" y="64371"/>
                        <a:pt x="31425" y="64498"/>
                        <a:pt x="29651" y="64498"/>
                      </a:cubicBezTo>
                      <a:cubicBezTo>
                        <a:pt x="21161" y="64498"/>
                        <a:pt x="14192" y="61457"/>
                        <a:pt x="8490" y="55374"/>
                      </a:cubicBezTo>
                      <a:cubicBezTo>
                        <a:pt x="2788" y="49292"/>
                        <a:pt x="0" y="41816"/>
                        <a:pt x="0" y="32819"/>
                      </a:cubicBezTo>
                      <a:cubicBezTo>
                        <a:pt x="0" y="23822"/>
                        <a:pt x="2914" y="15966"/>
                        <a:pt x="8617" y="9630"/>
                      </a:cubicBezTo>
                      <a:cubicBezTo>
                        <a:pt x="14318" y="3295"/>
                        <a:pt x="21288" y="0"/>
                        <a:pt x="29398" y="0"/>
                      </a:cubicBezTo>
                      <a:cubicBezTo>
                        <a:pt x="31932" y="0"/>
                        <a:pt x="34973" y="380"/>
                        <a:pt x="38395" y="1140"/>
                      </a:cubicBezTo>
                      <a:lnTo>
                        <a:pt x="42449" y="2281"/>
                      </a:lnTo>
                      <a:close/>
                    </a:path>
                  </a:pathLst>
                </a:custGeom>
                <a:solidFill>
                  <a:srgbClr val="2F3234"/>
                </a:solidFill>
                <a:ln w="12648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25" name="Figura a mano libera: forma 223">
                  <a:extLst>
                    <a:ext uri="{FF2B5EF4-FFF2-40B4-BE49-F238E27FC236}">
                      <a16:creationId xmlns:a16="http://schemas.microsoft.com/office/drawing/2014/main" id="{0FA7993C-679F-43EA-426E-268A23ECD046}"/>
                    </a:ext>
                  </a:extLst>
                </p:cNvPr>
                <p:cNvSpPr/>
                <p:nvPr/>
              </p:nvSpPr>
              <p:spPr>
                <a:xfrm>
                  <a:off x="7958416" y="4655399"/>
                  <a:ext cx="52966" cy="62470"/>
                </a:xfrm>
                <a:custGeom>
                  <a:avLst/>
                  <a:gdLst>
                    <a:gd name="connsiteX0" fmla="*/ 0 w 52966"/>
                    <a:gd name="connsiteY0" fmla="*/ 62470 h 62470"/>
                    <a:gd name="connsiteX1" fmla="*/ 0 w 52966"/>
                    <a:gd name="connsiteY1" fmla="*/ 0 h 62470"/>
                    <a:gd name="connsiteX2" fmla="*/ 20528 w 52966"/>
                    <a:gd name="connsiteY2" fmla="*/ 0 h 62470"/>
                    <a:gd name="connsiteX3" fmla="*/ 20528 w 52966"/>
                    <a:gd name="connsiteY3" fmla="*/ 21161 h 62470"/>
                    <a:gd name="connsiteX4" fmla="*/ 32439 w 52966"/>
                    <a:gd name="connsiteY4" fmla="*/ 21161 h 62470"/>
                    <a:gd name="connsiteX5" fmla="*/ 32439 w 52966"/>
                    <a:gd name="connsiteY5" fmla="*/ 0 h 62470"/>
                    <a:gd name="connsiteX6" fmla="*/ 52967 w 52966"/>
                    <a:gd name="connsiteY6" fmla="*/ 0 h 62470"/>
                    <a:gd name="connsiteX7" fmla="*/ 52967 w 52966"/>
                    <a:gd name="connsiteY7" fmla="*/ 62470 h 62470"/>
                    <a:gd name="connsiteX8" fmla="*/ 32439 w 52966"/>
                    <a:gd name="connsiteY8" fmla="*/ 62470 h 62470"/>
                    <a:gd name="connsiteX9" fmla="*/ 32439 w 52966"/>
                    <a:gd name="connsiteY9" fmla="*/ 40549 h 62470"/>
                    <a:gd name="connsiteX10" fmla="*/ 20528 w 52966"/>
                    <a:gd name="connsiteY10" fmla="*/ 40549 h 62470"/>
                    <a:gd name="connsiteX11" fmla="*/ 20528 w 52966"/>
                    <a:gd name="connsiteY11" fmla="*/ 62470 h 62470"/>
                    <a:gd name="connsiteX12" fmla="*/ 0 w 52966"/>
                    <a:gd name="connsiteY12" fmla="*/ 62470 h 6247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52966" h="62470">
                      <a:moveTo>
                        <a:pt x="0" y="62470"/>
                      </a:moveTo>
                      <a:lnTo>
                        <a:pt x="0" y="0"/>
                      </a:lnTo>
                      <a:lnTo>
                        <a:pt x="20528" y="0"/>
                      </a:lnTo>
                      <a:lnTo>
                        <a:pt x="20528" y="21161"/>
                      </a:lnTo>
                      <a:lnTo>
                        <a:pt x="32439" y="21161"/>
                      </a:lnTo>
                      <a:lnTo>
                        <a:pt x="32439" y="0"/>
                      </a:lnTo>
                      <a:lnTo>
                        <a:pt x="52967" y="0"/>
                      </a:lnTo>
                      <a:lnTo>
                        <a:pt x="52967" y="62470"/>
                      </a:lnTo>
                      <a:lnTo>
                        <a:pt x="32439" y="62470"/>
                      </a:lnTo>
                      <a:lnTo>
                        <a:pt x="32439" y="40549"/>
                      </a:lnTo>
                      <a:lnTo>
                        <a:pt x="20528" y="40549"/>
                      </a:lnTo>
                      <a:lnTo>
                        <a:pt x="20528" y="62470"/>
                      </a:lnTo>
                      <a:lnTo>
                        <a:pt x="0" y="62470"/>
                      </a:lnTo>
                      <a:close/>
                    </a:path>
                  </a:pathLst>
                </a:custGeom>
                <a:solidFill>
                  <a:srgbClr val="2F3234"/>
                </a:solidFill>
                <a:ln w="12648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</p:grpSp>
        <p:sp>
          <p:nvSpPr>
            <p:cNvPr id="113" name="Figura a mano libera: forma 211">
              <a:extLst>
                <a:ext uri="{FF2B5EF4-FFF2-40B4-BE49-F238E27FC236}">
                  <a16:creationId xmlns:a16="http://schemas.microsoft.com/office/drawing/2014/main" id="{8C6FFF8C-53A6-AB94-02AD-4D98C030CA52}"/>
                </a:ext>
              </a:extLst>
            </p:cNvPr>
            <p:cNvSpPr/>
            <p:nvPr/>
          </p:nvSpPr>
          <p:spPr>
            <a:xfrm>
              <a:off x="7275931" y="4729654"/>
              <a:ext cx="750657" cy="12924"/>
            </a:xfrm>
            <a:custGeom>
              <a:avLst/>
              <a:gdLst>
                <a:gd name="connsiteX0" fmla="*/ 0 w 750657"/>
                <a:gd name="connsiteY0" fmla="*/ 0 h 12924"/>
                <a:gd name="connsiteX1" fmla="*/ 750658 w 750657"/>
                <a:gd name="connsiteY1" fmla="*/ 0 h 12924"/>
                <a:gd name="connsiteX2" fmla="*/ 750658 w 750657"/>
                <a:gd name="connsiteY2" fmla="*/ 12925 h 12924"/>
                <a:gd name="connsiteX3" fmla="*/ 0 w 750657"/>
                <a:gd name="connsiteY3" fmla="*/ 12925 h 129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50657" h="12924">
                  <a:moveTo>
                    <a:pt x="0" y="0"/>
                  </a:moveTo>
                  <a:lnTo>
                    <a:pt x="750658" y="0"/>
                  </a:lnTo>
                  <a:lnTo>
                    <a:pt x="750658" y="12925"/>
                  </a:lnTo>
                  <a:lnTo>
                    <a:pt x="0" y="12925"/>
                  </a:lnTo>
                  <a:close/>
                </a:path>
              </a:pathLst>
            </a:custGeom>
            <a:solidFill>
              <a:srgbClr val="E44E24"/>
            </a:solidFill>
            <a:ln w="1264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pic>
        <p:nvPicPr>
          <p:cNvPr id="126" name="Immagine 226">
            <a:extLst>
              <a:ext uri="{FF2B5EF4-FFF2-40B4-BE49-F238E27FC236}">
                <a16:creationId xmlns:a16="http://schemas.microsoft.com/office/drawing/2014/main" id="{1C6AA093-9EFF-B0C8-32F2-3DA9AC99F70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879949" y="4173957"/>
            <a:ext cx="1871634" cy="323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60972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2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emf"/><Relationship Id="rId5" Type="http://schemas.openxmlformats.org/officeDocument/2006/relationships/slideLayout" Target="../slideLayouts/slideLayout5.xml"/><Relationship Id="rId10" Type="http://schemas.openxmlformats.org/officeDocument/2006/relationships/oleObject" Target="../embeddings/oleObject1.bin"/><Relationship Id="rId4" Type="http://schemas.openxmlformats.org/officeDocument/2006/relationships/slideLayout" Target="../slideLayouts/slideLayout4.xml"/><Relationship Id="rId9" Type="http://schemas.openxmlformats.org/officeDocument/2006/relationships/tags" Target="../tags/tag2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.emf"/><Relationship Id="rId5" Type="http://schemas.openxmlformats.org/officeDocument/2006/relationships/oleObject" Target="../embeddings/oleObject2.bin"/><Relationship Id="rId4" Type="http://schemas.openxmlformats.org/officeDocument/2006/relationships/tags" Target="../tags/tag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ct 4" hidden="1">
            <a:extLst>
              <a:ext uri="{FF2B5EF4-FFF2-40B4-BE49-F238E27FC236}">
                <a16:creationId xmlns:a16="http://schemas.microsoft.com/office/drawing/2014/main" id="{1C8ECF58-CF8E-4A80-869B-C0439C3820E8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9"/>
            </p:custDataLst>
            <p:extLst>
              <p:ext uri="{D42A27DB-BD31-4B8C-83A1-F6EECF244321}">
                <p14:modId xmlns:p14="http://schemas.microsoft.com/office/powerpoint/2010/main" val="418805012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10" imgW="395" imgH="396" progId="TCLayout.ActiveDocument.1">
                  <p:embed/>
                </p:oleObj>
              </mc:Choice>
              <mc:Fallback>
                <p:oleObj name="think-cell Slide" r:id="rId10" imgW="395" imgH="396" progId="TCLayout.ActiveDocument.1">
                  <p:embed/>
                  <p:pic>
                    <p:nvPicPr>
                      <p:cNvPr id="5" name="Object 4" hidden="1">
                        <a:extLst>
                          <a:ext uri="{FF2B5EF4-FFF2-40B4-BE49-F238E27FC236}">
                            <a16:creationId xmlns:a16="http://schemas.microsoft.com/office/drawing/2014/main" id="{1C8ECF58-CF8E-4A80-869B-C0439C3820E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noProof="0" dirty="0"/>
              <a:t>Click to modify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dirty="0"/>
              <a:t>Click to modify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7DF1AA18-A4AA-3926-9A15-ACA12612ADE8}"/>
              </a:ext>
            </a:extLst>
          </p:cNvPr>
          <p:cNvSpPr txBox="1">
            <a:spLocks/>
          </p:cNvSpPr>
          <p:nvPr userDrawn="1"/>
        </p:nvSpPr>
        <p:spPr>
          <a:xfrm>
            <a:off x="2217419" y="4751487"/>
            <a:ext cx="2589043" cy="1778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Tx/>
              <a:buNone/>
              <a:defRPr lang="en-US" sz="800" kern="1200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dirty="0"/>
              <a:t>Internet Explorer mode on EDGE, June 2022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C6C19B1D-C85C-E594-B3A9-BF802FD4E582}"/>
              </a:ext>
            </a:extLst>
          </p:cNvPr>
          <p:cNvSpPr txBox="1">
            <a:spLocks/>
          </p:cNvSpPr>
          <p:nvPr userDrawn="1"/>
        </p:nvSpPr>
        <p:spPr>
          <a:xfrm>
            <a:off x="5227902" y="4751487"/>
            <a:ext cx="2589043" cy="1778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Tx/>
              <a:buNone/>
              <a:defRPr lang="en-US" sz="800" kern="1200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b="0" i="0" dirty="0"/>
              <a:t> Public</a:t>
            </a:r>
          </a:p>
        </p:txBody>
      </p:sp>
    </p:spTree>
    <p:extLst>
      <p:ext uri="{BB962C8B-B14F-4D97-AF65-F5344CB8AC3E}">
        <p14:creationId xmlns:p14="http://schemas.microsoft.com/office/powerpoint/2010/main" val="1389851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67" r:id="rId2"/>
    <p:sldLayoutId id="2147483671" r:id="rId3"/>
    <p:sldLayoutId id="2147483674" r:id="rId4"/>
    <p:sldLayoutId id="2147483672" r:id="rId5"/>
    <p:sldLayoutId id="2147483673" r:id="rId6"/>
    <p:sldLayoutId id="2147483675" r:id="rId7"/>
  </p:sldLayoutIdLst>
  <p:hf hdr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0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>
            <a:extLst>
              <a:ext uri="{FF2B5EF4-FFF2-40B4-BE49-F238E27FC236}">
                <a16:creationId xmlns:a16="http://schemas.microsoft.com/office/drawing/2014/main" id="{6837F26A-2A04-4CA3-96AC-CDCE95FD30AB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158354132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5" imgW="395" imgH="396" progId="TCLayout.ActiveDocument.1">
                  <p:embed/>
                </p:oleObj>
              </mc:Choice>
              <mc:Fallback>
                <p:oleObj name="think-cell Slide" r:id="rId5" imgW="395" imgH="396" progId="TCLayout.ActiveDocument.1">
                  <p:embed/>
                  <p:pic>
                    <p:nvPicPr>
                      <p:cNvPr id="2" name="Object 1" hidden="1">
                        <a:extLst>
                          <a:ext uri="{FF2B5EF4-FFF2-40B4-BE49-F238E27FC236}">
                            <a16:creationId xmlns:a16="http://schemas.microsoft.com/office/drawing/2014/main" id="{6837F26A-2A04-4CA3-96AC-CDCE95FD30A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158474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9" r:id="rId2"/>
  </p:sldLayoutIdLst>
  <p:hf hdr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0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4.x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3.bin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5.xml"/><Relationship Id="rId6" Type="http://schemas.openxmlformats.org/officeDocument/2006/relationships/image" Target="../media/image7.png"/><Relationship Id="rId5" Type="http://schemas.openxmlformats.org/officeDocument/2006/relationships/image" Target="../media/image1.emf"/><Relationship Id="rId4" Type="http://schemas.openxmlformats.org/officeDocument/2006/relationships/oleObject" Target="../embeddings/oleObject4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6.xml"/><Relationship Id="rId6" Type="http://schemas.openxmlformats.org/officeDocument/2006/relationships/image" Target="../media/image8.png"/><Relationship Id="rId5" Type="http://schemas.openxmlformats.org/officeDocument/2006/relationships/image" Target="../media/image1.emf"/><Relationship Id="rId4" Type="http://schemas.openxmlformats.org/officeDocument/2006/relationships/oleObject" Target="../embeddings/oleObject5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Object 5" hidden="1">
            <a:extLst>
              <a:ext uri="{FF2B5EF4-FFF2-40B4-BE49-F238E27FC236}">
                <a16:creationId xmlns:a16="http://schemas.microsoft.com/office/drawing/2014/main" id="{3DB47F8E-F186-4C69-BD0E-437535EBF875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904236971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395" imgH="396" progId="TCLayout.ActiveDocument.1">
                  <p:embed/>
                </p:oleObj>
              </mc:Choice>
              <mc:Fallback>
                <p:oleObj name="think-cell Slide" r:id="rId4" imgW="395" imgH="396" progId="TCLayout.ActiveDocument.1">
                  <p:embed/>
                  <p:pic>
                    <p:nvPicPr>
                      <p:cNvPr id="6" name="Object 5" hidden="1">
                        <a:extLst>
                          <a:ext uri="{FF2B5EF4-FFF2-40B4-BE49-F238E27FC236}">
                            <a16:creationId xmlns:a16="http://schemas.microsoft.com/office/drawing/2014/main" id="{3DB47F8E-F186-4C69-BD0E-437535EBF87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14964FB7-1EC9-91B8-FF83-3EDA4C40FE9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vert="horz">
            <a:normAutofit fontScale="90000"/>
          </a:bodyPr>
          <a:lstStyle/>
          <a:p>
            <a:r>
              <a:rPr lang="fr-FR" dirty="0"/>
              <a:t>Internet Explorer mode on EDGE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BF50BD8-5F23-4D33-955F-86B7D2CE100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Basic guide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627CF8CB-2A2F-46BC-9764-5681B86400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June, 2022</a:t>
            </a:r>
          </a:p>
        </p:txBody>
      </p:sp>
    </p:spTree>
    <p:extLst>
      <p:ext uri="{BB962C8B-B14F-4D97-AF65-F5344CB8AC3E}">
        <p14:creationId xmlns:p14="http://schemas.microsoft.com/office/powerpoint/2010/main" val="11744583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" name="Object 21" hidden="1">
            <a:extLst>
              <a:ext uri="{FF2B5EF4-FFF2-40B4-BE49-F238E27FC236}">
                <a16:creationId xmlns:a16="http://schemas.microsoft.com/office/drawing/2014/main" id="{3CE8155B-FBE2-420E-B5F0-6967B7B41E18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13750237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395" imgH="396" progId="TCLayout.ActiveDocument.1">
                  <p:embed/>
                </p:oleObj>
              </mc:Choice>
              <mc:Fallback>
                <p:oleObj name="think-cell Slide" r:id="rId4" imgW="395" imgH="396" progId="TCLayout.ActiveDocument.1">
                  <p:embed/>
                  <p:pic>
                    <p:nvPicPr>
                      <p:cNvPr id="22" name="Object 21" hidden="1">
                        <a:extLst>
                          <a:ext uri="{FF2B5EF4-FFF2-40B4-BE49-F238E27FC236}">
                            <a16:creationId xmlns:a16="http://schemas.microsoft.com/office/drawing/2014/main" id="{3CE8155B-FBE2-420E-B5F0-6967B7B41E1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Segnaposto numero diapositiva 2">
            <a:extLst>
              <a:ext uri="{FF2B5EF4-FFF2-40B4-BE49-F238E27FC236}">
                <a16:creationId xmlns:a16="http://schemas.microsoft.com/office/drawing/2014/main" id="{8FC44B3B-001B-954E-4AE4-2CA9BB46B24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9B388D9-7B29-9340-8ED6-A674E37FE469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DE068DC-E1C7-04CB-EBEC-6B037EB65F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089" y="359876"/>
            <a:ext cx="8196443" cy="397208"/>
          </a:xfrm>
        </p:spPr>
        <p:txBody>
          <a:bodyPr vert="horz">
            <a:normAutofit fontScale="90000"/>
          </a:bodyPr>
          <a:lstStyle/>
          <a:p>
            <a:r>
              <a:rPr lang="en-US" dirty="0"/>
              <a:t>How to enable Internet Explorer mode in EDGE</a:t>
            </a:r>
          </a:p>
        </p:txBody>
      </p:sp>
      <p:pic>
        <p:nvPicPr>
          <p:cNvPr id="17" name="Content Placeholder 8" descr="Graphical user interface, text, application, email&#10;&#10;Description automatically generated">
            <a:extLst>
              <a:ext uri="{FF2B5EF4-FFF2-40B4-BE49-F238E27FC236}">
                <a16:creationId xmlns:a16="http://schemas.microsoft.com/office/drawing/2014/main" id="{8EE50A71-1289-4DB1-8780-D3F24E6FBDB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72986" y="934207"/>
            <a:ext cx="5598029" cy="372179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18" name="Speech Bubble: Rectangle with Corners Rounded 17">
            <a:extLst>
              <a:ext uri="{FF2B5EF4-FFF2-40B4-BE49-F238E27FC236}">
                <a16:creationId xmlns:a16="http://schemas.microsoft.com/office/drawing/2014/main" id="{AFDDCE36-2B97-4A9E-BACA-5BC4E18FB3EB}"/>
              </a:ext>
            </a:extLst>
          </p:cNvPr>
          <p:cNvSpPr/>
          <p:nvPr/>
        </p:nvSpPr>
        <p:spPr>
          <a:xfrm>
            <a:off x="796599" y="2606788"/>
            <a:ext cx="1120556" cy="223104"/>
          </a:xfrm>
          <a:prstGeom prst="wedgeRoundRectCallout">
            <a:avLst>
              <a:gd name="adj1" fmla="val 49902"/>
              <a:gd name="adj2" fmla="val 84727"/>
              <a:gd name="adj3" fmla="val 16667"/>
            </a:avLst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100" b="1" dirty="0">
                <a:solidFill>
                  <a:schemeClr val="tx1"/>
                </a:solidFill>
              </a:rPr>
              <a:t>2. Click on</a:t>
            </a:r>
          </a:p>
        </p:txBody>
      </p:sp>
      <p:sp>
        <p:nvSpPr>
          <p:cNvPr id="19" name="Speech Bubble: Rectangle with Corners Rounded 18">
            <a:extLst>
              <a:ext uri="{FF2B5EF4-FFF2-40B4-BE49-F238E27FC236}">
                <a16:creationId xmlns:a16="http://schemas.microsoft.com/office/drawing/2014/main" id="{360E503B-05F7-48F3-A5F3-5348B05EE743}"/>
              </a:ext>
            </a:extLst>
          </p:cNvPr>
          <p:cNvSpPr/>
          <p:nvPr/>
        </p:nvSpPr>
        <p:spPr>
          <a:xfrm>
            <a:off x="6955251" y="2718340"/>
            <a:ext cx="1638784" cy="223104"/>
          </a:xfrm>
          <a:prstGeom prst="wedgeRoundRectCallout">
            <a:avLst>
              <a:gd name="adj1" fmla="val -39222"/>
              <a:gd name="adj2" fmla="val 102130"/>
              <a:gd name="adj3" fmla="val 16667"/>
            </a:avLst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100" b="1" dirty="0">
                <a:solidFill>
                  <a:schemeClr val="tx1"/>
                </a:solidFill>
              </a:rPr>
              <a:t>3. Select «</a:t>
            </a:r>
            <a:r>
              <a:rPr lang="it-IT" sz="1100" b="1" dirty="0" err="1">
                <a:solidFill>
                  <a:schemeClr val="tx1"/>
                </a:solidFill>
              </a:rPr>
              <a:t>Allow</a:t>
            </a:r>
            <a:r>
              <a:rPr lang="it-IT" sz="1100" b="1" dirty="0">
                <a:solidFill>
                  <a:schemeClr val="tx1"/>
                </a:solidFill>
              </a:rPr>
              <a:t>»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1C1A0DF7-3F7B-42AB-8004-F8011E3B9251}"/>
              </a:ext>
            </a:extLst>
          </p:cNvPr>
          <p:cNvSpPr/>
          <p:nvPr/>
        </p:nvSpPr>
        <p:spPr>
          <a:xfrm>
            <a:off x="3916044" y="934207"/>
            <a:ext cx="4256406" cy="223105"/>
          </a:xfrm>
          <a:prstGeom prst="roundRect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indent="-228600">
              <a:buAutoNum type="arabicPeriod"/>
            </a:pPr>
            <a:r>
              <a:rPr lang="it-IT" sz="1100" b="1" dirty="0">
                <a:solidFill>
                  <a:schemeClr val="tx1"/>
                </a:solidFill>
              </a:rPr>
              <a:t>Go to the EDGE settings page (</a:t>
            </a:r>
            <a:r>
              <a:rPr lang="it-IT" sz="1100" b="1" dirty="0" err="1">
                <a:solidFill>
                  <a:schemeClr val="tx1"/>
                </a:solidFill>
              </a:rPr>
              <a:t>edge</a:t>
            </a:r>
            <a:r>
              <a:rPr lang="it-IT" sz="1100" b="1" dirty="0">
                <a:solidFill>
                  <a:schemeClr val="tx1"/>
                </a:solidFill>
              </a:rPr>
              <a:t>://settings) </a:t>
            </a:r>
          </a:p>
        </p:txBody>
      </p:sp>
      <p:sp>
        <p:nvSpPr>
          <p:cNvPr id="2" name="Rettangolo con angoli arrotondati 1">
            <a:extLst>
              <a:ext uri="{FF2B5EF4-FFF2-40B4-BE49-F238E27FC236}">
                <a16:creationId xmlns:a16="http://schemas.microsoft.com/office/drawing/2014/main" id="{ECF894D9-C8E0-46BD-AEEB-F81F42976791}"/>
              </a:ext>
            </a:extLst>
          </p:cNvPr>
          <p:cNvSpPr/>
          <p:nvPr/>
        </p:nvSpPr>
        <p:spPr>
          <a:xfrm>
            <a:off x="2931150" y="1047750"/>
            <a:ext cx="469276" cy="140970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804210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" name="Object 21" hidden="1">
            <a:extLst>
              <a:ext uri="{FF2B5EF4-FFF2-40B4-BE49-F238E27FC236}">
                <a16:creationId xmlns:a16="http://schemas.microsoft.com/office/drawing/2014/main" id="{3CE8155B-FBE2-420E-B5F0-6967B7B41E18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395" imgH="396" progId="TCLayout.ActiveDocument.1">
                  <p:embed/>
                </p:oleObj>
              </mc:Choice>
              <mc:Fallback>
                <p:oleObj name="think-cell Slide" r:id="rId4" imgW="395" imgH="396" progId="TCLayout.ActiveDocument.1">
                  <p:embed/>
                  <p:pic>
                    <p:nvPicPr>
                      <p:cNvPr id="22" name="Object 21" hidden="1">
                        <a:extLst>
                          <a:ext uri="{FF2B5EF4-FFF2-40B4-BE49-F238E27FC236}">
                            <a16:creationId xmlns:a16="http://schemas.microsoft.com/office/drawing/2014/main" id="{3CE8155B-FBE2-420E-B5F0-6967B7B41E1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Segnaposto numero diapositiva 2">
            <a:extLst>
              <a:ext uri="{FF2B5EF4-FFF2-40B4-BE49-F238E27FC236}">
                <a16:creationId xmlns:a16="http://schemas.microsoft.com/office/drawing/2014/main" id="{8FC44B3B-001B-954E-4AE4-2CA9BB46B24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9B388D9-7B29-9340-8ED6-A674E37FE469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DE068DC-E1C7-04CB-EBEC-6B037EB65F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089" y="359876"/>
            <a:ext cx="8196443" cy="397208"/>
          </a:xfrm>
        </p:spPr>
        <p:txBody>
          <a:bodyPr vert="horz">
            <a:normAutofit fontScale="90000"/>
          </a:bodyPr>
          <a:lstStyle/>
          <a:p>
            <a:r>
              <a:rPr lang="en-US" dirty="0"/>
              <a:t>How to enable Internet Explorer mode in EDGE</a:t>
            </a:r>
          </a:p>
        </p:txBody>
      </p:sp>
      <p:sp>
        <p:nvSpPr>
          <p:cNvPr id="9" name="Arrow: Right 8">
            <a:extLst>
              <a:ext uri="{FF2B5EF4-FFF2-40B4-BE49-F238E27FC236}">
                <a16:creationId xmlns:a16="http://schemas.microsoft.com/office/drawing/2014/main" id="{9BD059F9-9FD4-415A-953E-0F6E90E84375}"/>
              </a:ext>
            </a:extLst>
          </p:cNvPr>
          <p:cNvSpPr/>
          <p:nvPr/>
        </p:nvSpPr>
        <p:spPr>
          <a:xfrm>
            <a:off x="5089314" y="1870168"/>
            <a:ext cx="480728" cy="533400"/>
          </a:xfrm>
          <a:prstGeom prst="rightArrow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800" b="1">
              <a:solidFill>
                <a:schemeClr val="tx1"/>
              </a:solidFill>
            </a:endParaRPr>
          </a:p>
        </p:txBody>
      </p:sp>
      <p:sp>
        <p:nvSpPr>
          <p:cNvPr id="11" name="TextBox 2">
            <a:extLst>
              <a:ext uri="{FF2B5EF4-FFF2-40B4-BE49-F238E27FC236}">
                <a16:creationId xmlns:a16="http://schemas.microsoft.com/office/drawing/2014/main" id="{09A12A0F-3955-4F47-8044-C42D0D4D3A47}"/>
              </a:ext>
            </a:extLst>
          </p:cNvPr>
          <p:cNvSpPr txBox="1"/>
          <p:nvPr/>
        </p:nvSpPr>
        <p:spPr>
          <a:xfrm>
            <a:off x="5195387" y="3286243"/>
            <a:ext cx="3529513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it-IT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buFont typeface="Arial" panose="020B0604020202020204" pitchFamily="34" charset="0"/>
              <a:buChar char="•"/>
            </a:pPr>
            <a:r>
              <a:rPr lang="en-US" sz="1000" dirty="0"/>
              <a:t>Once the page is reloaded in Internet Explorer </a:t>
            </a:r>
            <a:br>
              <a:rPr lang="en-US" sz="1000" dirty="0"/>
            </a:br>
            <a:r>
              <a:rPr lang="en-US" sz="1000" dirty="0"/>
              <a:t>mode, you’ll be prompted for making it permanent, so next time the page will be visited it will be showed in IE mode.</a:t>
            </a:r>
          </a:p>
          <a:p>
            <a:pPr marL="177800" indent="-177800">
              <a:buFont typeface="Arial" panose="020B0604020202020204" pitchFamily="34" charset="0"/>
              <a:buChar char="•"/>
            </a:pPr>
            <a:endParaRPr lang="en-US" sz="1000" u="sng" dirty="0"/>
          </a:p>
          <a:p>
            <a:pPr marL="177800" indent="-177800">
              <a:buFont typeface="Arial" panose="020B0604020202020204" pitchFamily="34" charset="0"/>
              <a:buChar char="•"/>
            </a:pPr>
            <a:r>
              <a:rPr lang="en-US" sz="1000" u="sng" dirty="0"/>
              <a:t>BEWARE</a:t>
            </a:r>
            <a:r>
              <a:rPr lang="en-US" sz="1000" dirty="0"/>
              <a:t>: the setting will last 30 days (then, if needed, you’ll have to set it again)</a:t>
            </a:r>
          </a:p>
        </p:txBody>
      </p:sp>
      <p:pic>
        <p:nvPicPr>
          <p:cNvPr id="12" name="Picture 11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ECFF6CE4-A0F6-411F-A6DA-1AA2C648C24D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051" t="1723" b="3637"/>
          <a:stretch/>
        </p:blipFill>
        <p:spPr>
          <a:xfrm>
            <a:off x="685088" y="927100"/>
            <a:ext cx="3736117" cy="358775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3" name="Speech Bubble: Rectangle with Corners Rounded 12">
            <a:extLst>
              <a:ext uri="{FF2B5EF4-FFF2-40B4-BE49-F238E27FC236}">
                <a16:creationId xmlns:a16="http://schemas.microsoft.com/office/drawing/2014/main" id="{556F6AD9-FA4F-4F4F-B859-68DFD8BC8FF8}"/>
              </a:ext>
            </a:extLst>
          </p:cNvPr>
          <p:cNvSpPr/>
          <p:nvPr/>
        </p:nvSpPr>
        <p:spPr>
          <a:xfrm>
            <a:off x="4058320" y="861803"/>
            <a:ext cx="1087860" cy="180312"/>
          </a:xfrm>
          <a:prstGeom prst="wedgeRoundRectCallout">
            <a:avLst>
              <a:gd name="adj1" fmla="val -31944"/>
              <a:gd name="adj2" fmla="val 125890"/>
              <a:gd name="adj3" fmla="val 16667"/>
            </a:avLst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it-IT" sz="1100" b="1" dirty="0">
                <a:solidFill>
                  <a:schemeClr val="tx1"/>
                </a:solidFill>
              </a:rPr>
              <a:t>1. Click on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F924298-DABD-4ACA-A7E9-1146E13C079D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2948"/>
          <a:stretch/>
        </p:blipFill>
        <p:spPr>
          <a:xfrm>
            <a:off x="5866185" y="927099"/>
            <a:ext cx="1973734" cy="214913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6" name="Speech Bubble: Rectangle with Corners Rounded 15">
            <a:extLst>
              <a:ext uri="{FF2B5EF4-FFF2-40B4-BE49-F238E27FC236}">
                <a16:creationId xmlns:a16="http://schemas.microsoft.com/office/drawing/2014/main" id="{F4E8D411-04DD-4ABC-8150-005193D65DEF}"/>
              </a:ext>
            </a:extLst>
          </p:cNvPr>
          <p:cNvSpPr/>
          <p:nvPr/>
        </p:nvSpPr>
        <p:spPr>
          <a:xfrm>
            <a:off x="4058320" y="2986081"/>
            <a:ext cx="1087860" cy="180312"/>
          </a:xfrm>
          <a:prstGeom prst="wedgeRoundRectCallout">
            <a:avLst>
              <a:gd name="adj1" fmla="val -64673"/>
              <a:gd name="adj2" fmla="val 125890"/>
              <a:gd name="adj3" fmla="val 16667"/>
            </a:avLst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it-IT" sz="1100" b="1" dirty="0">
                <a:solidFill>
                  <a:schemeClr val="tx1"/>
                </a:solidFill>
              </a:rPr>
              <a:t>2. Click on</a:t>
            </a:r>
          </a:p>
        </p:txBody>
      </p:sp>
      <p:sp>
        <p:nvSpPr>
          <p:cNvPr id="14" name="Rettangolo con angoli arrotondati 13">
            <a:extLst>
              <a:ext uri="{FF2B5EF4-FFF2-40B4-BE49-F238E27FC236}">
                <a16:creationId xmlns:a16="http://schemas.microsoft.com/office/drawing/2014/main" id="{479E9470-BD1D-4566-9E41-AC1E085195BD}"/>
              </a:ext>
            </a:extLst>
          </p:cNvPr>
          <p:cNvSpPr/>
          <p:nvPr/>
        </p:nvSpPr>
        <p:spPr>
          <a:xfrm>
            <a:off x="4121859" y="1137163"/>
            <a:ext cx="212576" cy="140970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95F1F36A-3AF7-42A4-9A2E-C27B2E7D83C0}"/>
              </a:ext>
            </a:extLst>
          </p:cNvPr>
          <p:cNvSpPr/>
          <p:nvPr/>
        </p:nvSpPr>
        <p:spPr>
          <a:xfrm>
            <a:off x="3010234" y="3243273"/>
            <a:ext cx="880447" cy="140970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8" name="Rettangolo con angoli arrotondati 17">
            <a:extLst>
              <a:ext uri="{FF2B5EF4-FFF2-40B4-BE49-F238E27FC236}">
                <a16:creationId xmlns:a16="http://schemas.microsoft.com/office/drawing/2014/main" id="{364260BA-3348-4263-A574-7DBF9D3BF035}"/>
              </a:ext>
            </a:extLst>
          </p:cNvPr>
          <p:cNvSpPr/>
          <p:nvPr/>
        </p:nvSpPr>
        <p:spPr>
          <a:xfrm>
            <a:off x="7225426" y="2025180"/>
            <a:ext cx="576606" cy="253879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9" name="Rettangolo con angoli arrotondati 18">
            <a:extLst>
              <a:ext uri="{FF2B5EF4-FFF2-40B4-BE49-F238E27FC236}">
                <a16:creationId xmlns:a16="http://schemas.microsoft.com/office/drawing/2014/main" id="{C4CC79B3-B2D4-4139-A533-96828CF27BF3}"/>
              </a:ext>
            </a:extLst>
          </p:cNvPr>
          <p:cNvSpPr/>
          <p:nvPr/>
        </p:nvSpPr>
        <p:spPr>
          <a:xfrm>
            <a:off x="7424391" y="1815173"/>
            <a:ext cx="348007" cy="166931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4" name="Speech Bubble: Rectangle with Corners Rounded 12">
            <a:extLst>
              <a:ext uri="{FF2B5EF4-FFF2-40B4-BE49-F238E27FC236}">
                <a16:creationId xmlns:a16="http://schemas.microsoft.com/office/drawing/2014/main" id="{ED157F77-8CFF-46AE-8104-94E8745718E8}"/>
              </a:ext>
            </a:extLst>
          </p:cNvPr>
          <p:cNvSpPr/>
          <p:nvPr/>
        </p:nvSpPr>
        <p:spPr>
          <a:xfrm>
            <a:off x="7637040" y="1523167"/>
            <a:ext cx="1087860" cy="180312"/>
          </a:xfrm>
          <a:prstGeom prst="wedgeRoundRectCallout">
            <a:avLst>
              <a:gd name="adj1" fmla="val -45078"/>
              <a:gd name="adj2" fmla="val 117966"/>
              <a:gd name="adj3" fmla="val 16667"/>
            </a:avLst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it-IT" sz="1100" b="1" dirty="0">
                <a:solidFill>
                  <a:schemeClr val="tx1"/>
                </a:solidFill>
              </a:rPr>
              <a:t>3. Click on</a:t>
            </a:r>
          </a:p>
        </p:txBody>
      </p:sp>
      <p:sp>
        <p:nvSpPr>
          <p:cNvPr id="25" name="Speech Bubble: Rectangle with Corners Rounded 12">
            <a:extLst>
              <a:ext uri="{FF2B5EF4-FFF2-40B4-BE49-F238E27FC236}">
                <a16:creationId xmlns:a16="http://schemas.microsoft.com/office/drawing/2014/main" id="{74A5EA9A-B8E0-49AA-8322-E9697B885FBA}"/>
              </a:ext>
            </a:extLst>
          </p:cNvPr>
          <p:cNvSpPr/>
          <p:nvPr/>
        </p:nvSpPr>
        <p:spPr>
          <a:xfrm>
            <a:off x="7442231" y="2481594"/>
            <a:ext cx="1087860" cy="180312"/>
          </a:xfrm>
          <a:prstGeom prst="wedgeRoundRectCallout">
            <a:avLst>
              <a:gd name="adj1" fmla="val -37636"/>
              <a:gd name="adj2" fmla="val -138237"/>
              <a:gd name="adj3" fmla="val 16667"/>
            </a:avLst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it-IT" sz="1100" b="1" dirty="0">
                <a:solidFill>
                  <a:schemeClr val="tx1"/>
                </a:solidFill>
              </a:rPr>
              <a:t>4. Click on</a:t>
            </a:r>
          </a:p>
        </p:txBody>
      </p:sp>
    </p:spTree>
    <p:extLst>
      <p:ext uri="{BB962C8B-B14F-4D97-AF65-F5344CB8AC3E}">
        <p14:creationId xmlns:p14="http://schemas.microsoft.com/office/powerpoint/2010/main" val="390699365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UNDODONOTDELETE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Master">
  <a:themeElements>
    <a:clrScheme name="CNH PPT Corporate">
      <a:dk1>
        <a:srgbClr val="000000"/>
      </a:dk1>
      <a:lt1>
        <a:srgbClr val="FFFFFF"/>
      </a:lt1>
      <a:dk2>
        <a:srgbClr val="C2231D"/>
      </a:dk2>
      <a:lt2>
        <a:srgbClr val="777877"/>
      </a:lt2>
      <a:accent1>
        <a:srgbClr val="DCA500"/>
      </a:accent1>
      <a:accent2>
        <a:srgbClr val="2CA58C"/>
      </a:accent2>
      <a:accent3>
        <a:srgbClr val="B38264"/>
      </a:accent3>
      <a:accent4>
        <a:srgbClr val="5582A0"/>
      </a:accent4>
      <a:accent5>
        <a:srgbClr val="E69100"/>
      </a:accent5>
      <a:accent6>
        <a:srgbClr val="D2BEAA"/>
      </a:accent6>
      <a:hlink>
        <a:srgbClr val="EE7B08"/>
      </a:hlink>
      <a:folHlink>
        <a:srgbClr val="977B2D"/>
      </a:folHlink>
    </a:clrScheme>
    <a:fontScheme name="CNH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noAutofit/>
      </a:bodyPr>
      <a:lstStyle>
        <a:defPPr algn="l">
          <a:defRPr sz="1000"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zione standard6" id="{2B0899A1-FAB9-4862-8A56-6F9362D24D1F}" vid="{79CABFE8-EC81-4404-BB2D-79C2F3D69555}"/>
    </a:ext>
  </a:extLst>
</a:theme>
</file>

<file path=ppt/theme/theme2.xml><?xml version="1.0" encoding="utf-8"?>
<a:theme xmlns:a="http://schemas.openxmlformats.org/drawingml/2006/main" name="Cover">
  <a:themeElements>
    <a:clrScheme name="CNH PPT Corporate">
      <a:dk1>
        <a:srgbClr val="000000"/>
      </a:dk1>
      <a:lt1>
        <a:srgbClr val="FFFFFF"/>
      </a:lt1>
      <a:dk2>
        <a:srgbClr val="C2231D"/>
      </a:dk2>
      <a:lt2>
        <a:srgbClr val="777877"/>
      </a:lt2>
      <a:accent1>
        <a:srgbClr val="DCA500"/>
      </a:accent1>
      <a:accent2>
        <a:srgbClr val="2CA58C"/>
      </a:accent2>
      <a:accent3>
        <a:srgbClr val="B38264"/>
      </a:accent3>
      <a:accent4>
        <a:srgbClr val="5582A0"/>
      </a:accent4>
      <a:accent5>
        <a:srgbClr val="E69100"/>
      </a:accent5>
      <a:accent6>
        <a:srgbClr val="D2BEAA"/>
      </a:accent6>
      <a:hlink>
        <a:srgbClr val="EE7B08"/>
      </a:hlink>
      <a:folHlink>
        <a:srgbClr val="977B2D"/>
      </a:folHlink>
    </a:clrScheme>
    <a:fontScheme name="CNH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sz="1000"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zione standard6" id="{2B0899A1-FAB9-4862-8A56-6F9362D24D1F}" vid="{839E436B-5D1B-46BF-8388-08D7909C054B}"/>
    </a:ext>
  </a:extLst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302189C61D35FF4F8DF636A13FAABB87" ma:contentTypeVersion="16" ma:contentTypeDescription="Creare un nuovo documento." ma:contentTypeScope="" ma:versionID="203f9a568eee8449b31c359916fc535f">
  <xsd:schema xmlns:xsd="http://www.w3.org/2001/XMLSchema" xmlns:xs="http://www.w3.org/2001/XMLSchema" xmlns:p="http://schemas.microsoft.com/office/2006/metadata/properties" xmlns:ns2="cddc3295-4a76-49d1-9f63-7a243cca72fc" xmlns:ns3="e19fcf91-3e03-40e0-8cf7-efbd526b10fd" targetNamespace="http://schemas.microsoft.com/office/2006/metadata/properties" ma:root="true" ma:fieldsID="d63ee7b996acfe31317ae13cae3382b1" ns2:_="" ns3:_="">
    <xsd:import namespace="cddc3295-4a76-49d1-9f63-7a243cca72fc"/>
    <xsd:import namespace="e19fcf91-3e03-40e0-8cf7-efbd526b10fd"/>
    <xsd:element name="properties">
      <xsd:complexType>
        <xsd:sequence>
          <xsd:element name="documentManagement">
            <xsd:complexType>
              <xsd:all>
                <xsd:element ref="ns2:B2EBrands_Business" minOccurs="0"/>
                <xsd:element ref="ns2:B2EMaterials" minOccurs="0"/>
                <xsd:element ref="ns2:B2ECountry" minOccurs="0"/>
                <xsd:element ref="ns3:cd74c97dc8d049cb8db42e7f4c772903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AFSLogo_x002d_Color" minOccurs="0"/>
                <xsd:element ref="ns2:B2ELanguage" minOccurs="0"/>
                <xsd:element ref="ns2:B2EPosi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ddc3295-4a76-49d1-9f63-7a243cca72fc" elementFormDefault="qualified">
    <xsd:import namespace="http://schemas.microsoft.com/office/2006/documentManagement/types"/>
    <xsd:import namespace="http://schemas.microsoft.com/office/infopath/2007/PartnerControls"/>
    <xsd:element name="B2EBrands_Business" ma:index="8" nillable="true" ma:displayName="B2EBrands_Business" ma:format="Dropdown" ma:internalName="B2EBrands_Business">
      <xsd:simpleType>
        <xsd:restriction base="dms:Text">
          <xsd:maxLength value="255"/>
        </xsd:restriction>
      </xsd:simpleType>
    </xsd:element>
    <xsd:element name="B2EMaterials" ma:index="9" nillable="true" ma:displayName="B2EMaterials" ma:format="Dropdown" ma:internalName="B2EMaterials">
      <xsd:simpleType>
        <xsd:restriction base="dms:Text">
          <xsd:maxLength value="255"/>
        </xsd:restriction>
      </xsd:simpleType>
    </xsd:element>
    <xsd:element name="B2ECountry" ma:index="10" nillable="true" ma:displayName="B2ECountry" ma:format="Dropdown" ma:internalName="B2ECountry">
      <xsd:simpleType>
        <xsd:restriction base="dms:Text">
          <xsd:maxLength value="255"/>
        </xsd:restriction>
      </xsd:simpleType>
    </xsd:element>
    <xsd:element name="MediaServiceMetadata" ma:index="14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5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AFSLogo_x002d_Color" ma:index="21" nillable="true" ma:displayName="B2ECategory" ma:format="Dropdown" ma:internalName="AFSLogo_x002d_Color">
      <xsd:simpleType>
        <xsd:restriction base="dms:Text">
          <xsd:maxLength value="255"/>
        </xsd:restriction>
      </xsd:simpleType>
    </xsd:element>
    <xsd:element name="B2ELanguage" ma:index="22" nillable="true" ma:displayName="Language" ma:format="Dropdown" ma:internalName="B2ELanguage">
      <xsd:simpleType>
        <xsd:restriction base="dms:Text">
          <xsd:maxLength value="255"/>
        </xsd:restriction>
      </xsd:simpleType>
    </xsd:element>
    <xsd:element name="B2EPosition" ma:index="23" nillable="true" ma:displayName="B2EPosition" ma:internalName="B2EPosition">
      <xsd:simpleType>
        <xsd:restriction base="dms:Number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9fcf91-3e03-40e0-8cf7-efbd526b10fd" elementFormDefault="qualified">
    <xsd:import namespace="http://schemas.microsoft.com/office/2006/documentManagement/types"/>
    <xsd:import namespace="http://schemas.microsoft.com/office/infopath/2007/PartnerControls"/>
    <xsd:element name="cd74c97dc8d049cb8db42e7f4c772903" ma:index="12" nillable="true" ma:taxonomy="true" ma:internalName="cd74c97dc8d049cb8db42e7f4c772903" ma:taxonomyFieldName="B2EAudience" ma:displayName="B2EAudience" ma:default="1;#Searchable|7a9f9340-d8e8-41f3-8300-32e5f303bb11" ma:fieldId="{cd74c97d-c8d0-49cb-8db4-2e7f4c772903}" ma:taxonomyMulti="true" ma:sspId="0be01fe9-7544-41a4-a580-fcdea151b32a" ma:termSetId="6bd43f12-ec98-4c72-8526-9a2bf636a3a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3" nillable="true" ma:displayName="Taxonomy Catch All Column" ma:hidden="true" ma:list="{537c441c-fee2-40eb-9d9d-988476d06413}" ma:internalName="TaxCatchAll" ma:showField="CatchAllData" ma:web="e19fcf91-3e03-40e0-8cf7-efbd526b10f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i contenuto"/>
        <xsd:element ref="dc:title" minOccurs="0" maxOccurs="1" ma:index="4" ma:displayName="Tito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cd74c97dc8d049cb8db42e7f4c772903 xmlns="e19fcf91-3e03-40e0-8cf7-efbd526b10fd">
      <Terms xmlns="http://schemas.microsoft.com/office/infopath/2007/PartnerControls">
        <TermInfo xmlns="http://schemas.microsoft.com/office/infopath/2007/PartnerControls">
          <TermName xmlns="http://schemas.microsoft.com/office/infopath/2007/PartnerControls">Searchable</TermName>
          <TermId xmlns="http://schemas.microsoft.com/office/infopath/2007/PartnerControls">7a9f9340-d8e8-41f3-8300-32e5f303bb11</TermId>
        </TermInfo>
      </Terms>
    </cd74c97dc8d049cb8db42e7f4c772903>
    <AFSLogo_x002d_Color xmlns="cddc3295-4a76-49d1-9f63-7a243cca72fc" xsi:nil="true"/>
    <B2ECountry xmlns="cddc3295-4a76-49d1-9f63-7a243cca72fc" xsi:nil="true"/>
    <B2EMaterials xmlns="cddc3295-4a76-49d1-9f63-7a243cca72fc">PPTTemplate</B2EMaterials>
    <TaxCatchAll xmlns="e19fcf91-3e03-40e0-8cf7-efbd526b10fd">
      <Value>1</Value>
    </TaxCatchAll>
    <B2EBrands_Business xmlns="cddc3295-4a76-49d1-9f63-7a243cca72fc">CorporatePurpose</B2EBrands_Business>
    <B2ELanguage xmlns="cddc3295-4a76-49d1-9f63-7a243cca72fc" xsi:nil="true"/>
    <B2EPosition xmlns="cddc3295-4a76-49d1-9f63-7a243cca72fc" xsi:nil="true"/>
  </documentManagement>
</p:properties>
</file>

<file path=customXml/item3.xml><?xml version="1.0" encoding="utf-8"?>
<sisl xmlns:xsi="http://www.w3.org/2001/XMLSchema-instance" xmlns:xsd="http://www.w3.org/2001/XMLSchema" xmlns="http://www.boldonjames.com/2008/01/sie/internal/label" sislVersion="0" policy="18fbfd49-c8e6-4618-a77f-5ef25245836c" origin="userSelected">
  <element uid="588104ae-2895-48f0-94e0-4417fcf0f7f0" value=""/>
  <element uid="1239ecc3-00e0-482b-a8a4-82e46943bfcc" value=""/>
</sisl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0859B2D-BDF5-486F-9F99-2B99219F690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ddc3295-4a76-49d1-9f63-7a243cca72fc"/>
    <ds:schemaRef ds:uri="e19fcf91-3e03-40e0-8cf7-efbd526b10f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57ACD14-A193-419F-A7E7-2E79A4048C12}">
  <ds:schemaRefs>
    <ds:schemaRef ds:uri="http://schemas.microsoft.com/office/2006/metadata/properties"/>
    <ds:schemaRef ds:uri="http://schemas.microsoft.com/office/infopath/2007/PartnerControls"/>
    <ds:schemaRef ds:uri="e19fcf91-3e03-40e0-8cf7-efbd526b10fd"/>
    <ds:schemaRef ds:uri="cddc3295-4a76-49d1-9f63-7a243cca72fc"/>
  </ds:schemaRefs>
</ds:datastoreItem>
</file>

<file path=customXml/itemProps3.xml><?xml version="1.0" encoding="utf-8"?>
<ds:datastoreItem xmlns:ds="http://schemas.openxmlformats.org/officeDocument/2006/customXml" ds:itemID="{EAA86D4D-0C95-4873-B24C-088EEA9004AF}">
  <ds:schemaRefs>
    <ds:schemaRef ds:uri="http://www.w3.org/2001/XMLSchema"/>
    <ds:schemaRef ds:uri="http://www.boldonjames.com/2008/01/sie/internal/label"/>
  </ds:schemaRefs>
</ds:datastoreItem>
</file>

<file path=customXml/itemProps4.xml><?xml version="1.0" encoding="utf-8"?>
<ds:datastoreItem xmlns:ds="http://schemas.openxmlformats.org/officeDocument/2006/customXml" ds:itemID="{22C0144B-CB99-4C8C-9D68-D3011449C4A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CNH Industrial PPT Template - All brand logos (002)</Template>
  <TotalTime>37</TotalTime>
  <Words>124</Words>
  <Application>Microsoft Office PowerPoint</Application>
  <PresentationFormat>Presentazione su schermo (16:9)</PresentationFormat>
  <Paragraphs>20</Paragraphs>
  <Slides>3</Slides>
  <Notes>3</Notes>
  <HiddenSlides>0</HiddenSlides>
  <MMClips>0</MMClips>
  <ScaleCrop>false</ScaleCrop>
  <HeadingPairs>
    <vt:vector size="8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2</vt:i4>
      </vt:variant>
      <vt:variant>
        <vt:lpstr>Server OLE incorporati</vt:lpstr>
      </vt:variant>
      <vt:variant>
        <vt:i4>1</vt:i4>
      </vt:variant>
      <vt:variant>
        <vt:lpstr>Titoli diapositive</vt:lpstr>
      </vt:variant>
      <vt:variant>
        <vt:i4>3</vt:i4>
      </vt:variant>
    </vt:vector>
  </HeadingPairs>
  <TitlesOfParts>
    <vt:vector size="9" baseType="lpstr">
      <vt:lpstr>Arial</vt:lpstr>
      <vt:lpstr>Calibri</vt:lpstr>
      <vt:lpstr>Verdana</vt:lpstr>
      <vt:lpstr>Master</vt:lpstr>
      <vt:lpstr>Cover</vt:lpstr>
      <vt:lpstr>think-cell Slide</vt:lpstr>
      <vt:lpstr>Internet Explorer mode on EDGE</vt:lpstr>
      <vt:lpstr>How to enable Internet Explorer mode in EDGE</vt:lpstr>
      <vt:lpstr>How to enable Internet Explorer mode in EDGE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Internet Explorer mode on EDGE</dc:title>
  <dc:creator>De Blasi, Andrea</dc:creator>
  <cp:lastModifiedBy>BOCCACCIO Carlo  (CNH Industrial)</cp:lastModifiedBy>
  <cp:revision>3</cp:revision>
  <dcterms:created xsi:type="dcterms:W3CDTF">2022-05-24T09:55:31Z</dcterms:created>
  <dcterms:modified xsi:type="dcterms:W3CDTF">2022-06-01T08:34:11Z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docIndexRef">
    <vt:lpwstr>e09f7735-bfbc-4d11-8b55-7c8a35feb93f</vt:lpwstr>
  </property>
  <property fmtid="{D5CDD505-2E9C-101B-9397-08002B2CF9AE}" pid="3" name="bjClsUserRVM">
    <vt:lpwstr>[]</vt:lpwstr>
  </property>
  <property fmtid="{D5CDD505-2E9C-101B-9397-08002B2CF9AE}" pid="4" name="bjSaver">
    <vt:lpwstr>KOJreLQUxiAKp9OaoJMqW6pwsEr9h3Xr</vt:lpwstr>
  </property>
  <property fmtid="{D5CDD505-2E9C-101B-9397-08002B2CF9AE}" pid="5" name="bjDocumentLabelXML">
    <vt:lpwstr>&lt;?xml version="1.0" encoding="us-ascii"?&gt;&lt;sisl xmlns:xsi="http://www.w3.org/2001/XMLSchema-instance" xmlns:xsd="http://www.w3.org/2001/XMLSchema" sislVersion="0" policy="18fbfd49-c8e6-4618-a77f-5ef25245836c" origin="userSelected" xmlns="http://www.boldonj</vt:lpwstr>
  </property>
  <property fmtid="{D5CDD505-2E9C-101B-9397-08002B2CF9AE}" pid="6" name="bjDocumentLabelXML-0">
    <vt:lpwstr>ames.com/2008/01/sie/internal/label"&gt;&lt;element uid="588104ae-2895-48f0-94e0-4417fcf0f7f0" value="" /&gt;&lt;element uid="1239ecc3-00e0-482b-a8a4-82e46943bfcc" value="" /&gt;&lt;/sisl&gt;</vt:lpwstr>
  </property>
  <property fmtid="{D5CDD505-2E9C-101B-9397-08002B2CF9AE}" pid="7" name="bjDocumentSecurityLabel">
    <vt:lpwstr>CNH Industrial: PUBLIC  Contains no personal data</vt:lpwstr>
  </property>
  <property fmtid="{D5CDD505-2E9C-101B-9397-08002B2CF9AE}" pid="8" name="CNH-Classification">
    <vt:lpwstr>[PUBLIC - Contains no personal data]</vt:lpwstr>
  </property>
  <property fmtid="{D5CDD505-2E9C-101B-9397-08002B2CF9AE}" pid="9" name="ContentTypeId">
    <vt:lpwstr>0x010100302189C61D35FF4F8DF636A13FAABB87</vt:lpwstr>
  </property>
  <property fmtid="{D5CDD505-2E9C-101B-9397-08002B2CF9AE}" pid="10" name="B2EAudience">
    <vt:lpwstr>1;#Searchable|7a9f9340-d8e8-41f3-8300-32e5f303bb11</vt:lpwstr>
  </property>
  <property fmtid="{D5CDD505-2E9C-101B-9397-08002B2CF9AE}" pid="11" name="MSIP_Label_ea60d57e-af5b-4752-ac57-3e4f28ca11dc_Enabled">
    <vt:lpwstr>true</vt:lpwstr>
  </property>
  <property fmtid="{D5CDD505-2E9C-101B-9397-08002B2CF9AE}" pid="12" name="MSIP_Label_ea60d57e-af5b-4752-ac57-3e4f28ca11dc_SetDate">
    <vt:lpwstr>2022-05-24T09:55:32Z</vt:lpwstr>
  </property>
  <property fmtid="{D5CDD505-2E9C-101B-9397-08002B2CF9AE}" pid="13" name="MSIP_Label_ea60d57e-af5b-4752-ac57-3e4f28ca11dc_Method">
    <vt:lpwstr>Standard</vt:lpwstr>
  </property>
  <property fmtid="{D5CDD505-2E9C-101B-9397-08002B2CF9AE}" pid="14" name="MSIP_Label_ea60d57e-af5b-4752-ac57-3e4f28ca11dc_Name">
    <vt:lpwstr>ea60d57e-af5b-4752-ac57-3e4f28ca11dc</vt:lpwstr>
  </property>
  <property fmtid="{D5CDD505-2E9C-101B-9397-08002B2CF9AE}" pid="15" name="MSIP_Label_ea60d57e-af5b-4752-ac57-3e4f28ca11dc_SiteId">
    <vt:lpwstr>36da45f1-dd2c-4d1f-af13-5abe46b99921</vt:lpwstr>
  </property>
  <property fmtid="{D5CDD505-2E9C-101B-9397-08002B2CF9AE}" pid="16" name="MSIP_Label_ea60d57e-af5b-4752-ac57-3e4f28ca11dc_ActionId">
    <vt:lpwstr>6d3dd440-5573-4b3d-98f3-9753e40a276b</vt:lpwstr>
  </property>
  <property fmtid="{D5CDD505-2E9C-101B-9397-08002B2CF9AE}" pid="17" name="MSIP_Label_ea60d57e-af5b-4752-ac57-3e4f28ca11dc_ContentBits">
    <vt:lpwstr>0</vt:lpwstr>
  </property>
  <property fmtid="{D5CDD505-2E9C-101B-9397-08002B2CF9AE}" pid="18" name="CNH-LabelledBy:">
    <vt:lpwstr>TD543,24/05/2022 20:19:58,PUBLIC</vt:lpwstr>
  </property>
  <property fmtid="{D5CDD505-2E9C-101B-9397-08002B2CF9AE}" pid="19" name="MSIP_Label_a728b376-d8d1-4826-a2a3-23a882a9b473_Enabled">
    <vt:lpwstr>true</vt:lpwstr>
  </property>
  <property fmtid="{D5CDD505-2E9C-101B-9397-08002B2CF9AE}" pid="20" name="MSIP_Label_a728b376-d8d1-4826-a2a3-23a882a9b473_SetDate">
    <vt:lpwstr>2022-05-24T19:54:53Z</vt:lpwstr>
  </property>
  <property fmtid="{D5CDD505-2E9C-101B-9397-08002B2CF9AE}" pid="21" name="MSIP_Label_a728b376-d8d1-4826-a2a3-23a882a9b473_Method">
    <vt:lpwstr>Privileged</vt:lpwstr>
  </property>
  <property fmtid="{D5CDD505-2E9C-101B-9397-08002B2CF9AE}" pid="22" name="MSIP_Label_a728b376-d8d1-4826-a2a3-23a882a9b473_Name">
    <vt:lpwstr>Public</vt:lpwstr>
  </property>
  <property fmtid="{D5CDD505-2E9C-101B-9397-08002B2CF9AE}" pid="23" name="MSIP_Label_a728b376-d8d1-4826-a2a3-23a882a9b473_SiteId">
    <vt:lpwstr>79310fb0-d39b-486b-b77b-25f3e0c82a0e</vt:lpwstr>
  </property>
  <property fmtid="{D5CDD505-2E9C-101B-9397-08002B2CF9AE}" pid="24" name="MSIP_Label_a728b376-d8d1-4826-a2a3-23a882a9b473_ActionId">
    <vt:lpwstr>e356b57b-8102-4224-99e7-b346cf0e1b5c</vt:lpwstr>
  </property>
  <property fmtid="{D5CDD505-2E9C-101B-9397-08002B2CF9AE}" pid="25" name="MSIP_Label_a728b376-d8d1-4826-a2a3-23a882a9b473_ContentBits">
    <vt:lpwstr>0</vt:lpwstr>
  </property>
</Properties>
</file>